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60" r:id="rId3"/>
    <p:sldId id="263" r:id="rId4"/>
    <p:sldId id="261" r:id="rId5"/>
    <p:sldId id="262" r:id="rId6"/>
    <p:sldId id="265" r:id="rId7"/>
    <p:sldId id="264" r:id="rId8"/>
    <p:sldId id="267" r:id="rId9"/>
    <p:sldId id="268" r:id="rId10"/>
    <p:sldId id="266" r:id="rId11"/>
    <p:sldId id="269" r:id="rId12"/>
    <p:sldId id="270" r:id="rId13"/>
    <p:sldId id="271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6D45"/>
    <a:srgbClr val="DDA147"/>
    <a:srgbClr val="B54C2D"/>
    <a:srgbClr val="B66952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4" d="100"/>
          <a:sy n="54" d="100"/>
        </p:scale>
        <p:origin x="67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0B9A5B-A3F5-4CF7-A863-2F83A602E586}" type="doc">
      <dgm:prSet loTypeId="urn:microsoft.com/office/officeart/2005/8/layout/radial6" loCatId="cycle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FE92E6C8-1B3A-4246-AE13-5B7AA90FD86F}">
      <dgm:prSet phldrT="[Text]" custT="1"/>
      <dgm:spPr/>
      <dgm:t>
        <a:bodyPr/>
        <a:lstStyle/>
        <a:p>
          <a:r>
            <a:rPr lang="en-IN" sz="2800" dirty="0"/>
            <a:t>Movie Data</a:t>
          </a:r>
        </a:p>
      </dgm:t>
    </dgm:pt>
    <dgm:pt modelId="{EB5AB2F6-9485-426E-B345-5F06EA903997}" type="parTrans" cxnId="{708EBD83-D0CA-4952-BB65-7CC120A28BF5}">
      <dgm:prSet/>
      <dgm:spPr/>
      <dgm:t>
        <a:bodyPr/>
        <a:lstStyle/>
        <a:p>
          <a:endParaRPr lang="en-IN"/>
        </a:p>
      </dgm:t>
    </dgm:pt>
    <dgm:pt modelId="{97CE740B-A1E7-4CE0-AC48-7EFC2C05DD39}" type="sibTrans" cxnId="{708EBD83-D0CA-4952-BB65-7CC120A28BF5}">
      <dgm:prSet/>
      <dgm:spPr/>
      <dgm:t>
        <a:bodyPr/>
        <a:lstStyle/>
        <a:p>
          <a:endParaRPr lang="en-IN"/>
        </a:p>
      </dgm:t>
    </dgm:pt>
    <dgm:pt modelId="{5F217910-9747-497A-A7D3-16C1151C14B5}">
      <dgm:prSet phldrT="[Text]" custT="1"/>
      <dgm:spPr/>
      <dgm:t>
        <a:bodyPr/>
        <a:lstStyle/>
        <a:p>
          <a:r>
            <a:rPr lang="en-IN" sz="1400" dirty="0"/>
            <a:t>Title</a:t>
          </a:r>
        </a:p>
      </dgm:t>
    </dgm:pt>
    <dgm:pt modelId="{35153538-C41B-4958-8A89-0C37EAF4AC65}" type="parTrans" cxnId="{D004E96F-526F-4CCD-A09E-CDDC437179A2}">
      <dgm:prSet/>
      <dgm:spPr/>
      <dgm:t>
        <a:bodyPr/>
        <a:lstStyle/>
        <a:p>
          <a:endParaRPr lang="en-IN"/>
        </a:p>
      </dgm:t>
    </dgm:pt>
    <dgm:pt modelId="{6C0FE2AE-D6D8-4089-ABE8-26EC83942816}" type="sibTrans" cxnId="{D004E96F-526F-4CCD-A09E-CDDC437179A2}">
      <dgm:prSet/>
      <dgm:spPr/>
      <dgm:t>
        <a:bodyPr/>
        <a:lstStyle/>
        <a:p>
          <a:endParaRPr lang="en-IN"/>
        </a:p>
      </dgm:t>
    </dgm:pt>
    <dgm:pt modelId="{843D930B-0254-43EF-A034-830253E44647}">
      <dgm:prSet phldrT="[Text]" custT="1"/>
      <dgm:spPr/>
      <dgm:t>
        <a:bodyPr/>
        <a:lstStyle/>
        <a:p>
          <a:r>
            <a:rPr lang="en-IN" sz="1400" dirty="0"/>
            <a:t>Genre</a:t>
          </a:r>
        </a:p>
      </dgm:t>
    </dgm:pt>
    <dgm:pt modelId="{19D3326A-8378-4F3D-944B-2993EB5C1826}" type="parTrans" cxnId="{E02517D4-819F-4FD9-B871-08646B05BD19}">
      <dgm:prSet/>
      <dgm:spPr/>
      <dgm:t>
        <a:bodyPr/>
        <a:lstStyle/>
        <a:p>
          <a:endParaRPr lang="en-IN"/>
        </a:p>
      </dgm:t>
    </dgm:pt>
    <dgm:pt modelId="{F226A646-F690-4503-A768-F84FD4FFEB84}" type="sibTrans" cxnId="{E02517D4-819F-4FD9-B871-08646B05BD19}">
      <dgm:prSet/>
      <dgm:spPr/>
      <dgm:t>
        <a:bodyPr/>
        <a:lstStyle/>
        <a:p>
          <a:endParaRPr lang="en-IN"/>
        </a:p>
      </dgm:t>
    </dgm:pt>
    <dgm:pt modelId="{CE262761-5E7A-47B7-A5EE-B41B2FDB89E2}">
      <dgm:prSet phldrT="[Text]" custT="1"/>
      <dgm:spPr/>
      <dgm:t>
        <a:bodyPr/>
        <a:lstStyle/>
        <a:p>
          <a:r>
            <a:rPr lang="en-IN" sz="1400" dirty="0"/>
            <a:t>Director</a:t>
          </a:r>
        </a:p>
      </dgm:t>
    </dgm:pt>
    <dgm:pt modelId="{C53BC3E9-E541-4A7F-BA3E-BFA1EC081AD4}" type="parTrans" cxnId="{5F56E2E5-6B40-494E-A78A-1E05F7FD5A73}">
      <dgm:prSet/>
      <dgm:spPr/>
      <dgm:t>
        <a:bodyPr/>
        <a:lstStyle/>
        <a:p>
          <a:endParaRPr lang="en-IN"/>
        </a:p>
      </dgm:t>
    </dgm:pt>
    <dgm:pt modelId="{90456FFE-D9EF-44E8-BC36-C3D02BA223DB}" type="sibTrans" cxnId="{5F56E2E5-6B40-494E-A78A-1E05F7FD5A73}">
      <dgm:prSet/>
      <dgm:spPr/>
      <dgm:t>
        <a:bodyPr/>
        <a:lstStyle/>
        <a:p>
          <a:endParaRPr lang="en-IN"/>
        </a:p>
      </dgm:t>
    </dgm:pt>
    <dgm:pt modelId="{9872AAA4-BB00-4512-8395-58E2E5DB6810}">
      <dgm:prSet phldrT="[Text]" custT="1"/>
      <dgm:spPr/>
      <dgm:t>
        <a:bodyPr/>
        <a:lstStyle/>
        <a:p>
          <a:r>
            <a:rPr lang="en-IN" sz="1400" dirty="0"/>
            <a:t>Actors</a:t>
          </a:r>
        </a:p>
      </dgm:t>
    </dgm:pt>
    <dgm:pt modelId="{5E3B7EA8-C48B-4D73-AD73-8CC473B49CAA}" type="parTrans" cxnId="{3DBD97B3-6E5A-4A55-AC25-0A8D4B46F7F1}">
      <dgm:prSet/>
      <dgm:spPr/>
      <dgm:t>
        <a:bodyPr/>
        <a:lstStyle/>
        <a:p>
          <a:endParaRPr lang="en-IN"/>
        </a:p>
      </dgm:t>
    </dgm:pt>
    <dgm:pt modelId="{25197BF9-391A-4378-A4D5-760909B63F33}" type="sibTrans" cxnId="{3DBD97B3-6E5A-4A55-AC25-0A8D4B46F7F1}">
      <dgm:prSet/>
      <dgm:spPr/>
      <dgm:t>
        <a:bodyPr/>
        <a:lstStyle/>
        <a:p>
          <a:endParaRPr lang="en-IN"/>
        </a:p>
      </dgm:t>
    </dgm:pt>
    <dgm:pt modelId="{ACDE870A-46A7-4DAB-A7E0-41E34B89DD23}">
      <dgm:prSet phldrT="[Text]" custT="1"/>
      <dgm:spPr/>
      <dgm:t>
        <a:bodyPr/>
        <a:lstStyle/>
        <a:p>
          <a:r>
            <a:rPr lang="en-IN" sz="1400" dirty="0"/>
            <a:t>Rating</a:t>
          </a:r>
        </a:p>
      </dgm:t>
    </dgm:pt>
    <dgm:pt modelId="{F3C4CA28-9C72-48A8-9BF8-B609FA1D711F}" type="parTrans" cxnId="{964B95EE-CFE6-4018-A316-76757767C690}">
      <dgm:prSet/>
      <dgm:spPr/>
      <dgm:t>
        <a:bodyPr/>
        <a:lstStyle/>
        <a:p>
          <a:endParaRPr lang="en-IN"/>
        </a:p>
      </dgm:t>
    </dgm:pt>
    <dgm:pt modelId="{D875F7AE-543B-4C8F-A872-4C8869AB3B00}" type="sibTrans" cxnId="{964B95EE-CFE6-4018-A316-76757767C690}">
      <dgm:prSet/>
      <dgm:spPr/>
      <dgm:t>
        <a:bodyPr/>
        <a:lstStyle/>
        <a:p>
          <a:endParaRPr lang="en-IN"/>
        </a:p>
      </dgm:t>
    </dgm:pt>
    <dgm:pt modelId="{CA246D60-4607-4553-9741-C9FF0F8035D4}">
      <dgm:prSet phldrT="[Text]" custT="1"/>
      <dgm:spPr/>
      <dgm:t>
        <a:bodyPr/>
        <a:lstStyle/>
        <a:p>
          <a:r>
            <a:rPr lang="en-IN" sz="1400" dirty="0"/>
            <a:t>Votes</a:t>
          </a:r>
        </a:p>
      </dgm:t>
    </dgm:pt>
    <dgm:pt modelId="{8D5396F5-8C2C-4086-9892-A9B4753A25C5}" type="parTrans" cxnId="{F8D19077-DC13-45EE-8EF2-E1E457DE612E}">
      <dgm:prSet/>
      <dgm:spPr/>
      <dgm:t>
        <a:bodyPr/>
        <a:lstStyle/>
        <a:p>
          <a:endParaRPr lang="en-IN"/>
        </a:p>
      </dgm:t>
    </dgm:pt>
    <dgm:pt modelId="{9EDCDB17-D3EB-47F1-9C56-A9F726FB8CE1}" type="sibTrans" cxnId="{F8D19077-DC13-45EE-8EF2-E1E457DE612E}">
      <dgm:prSet/>
      <dgm:spPr/>
      <dgm:t>
        <a:bodyPr/>
        <a:lstStyle/>
        <a:p>
          <a:endParaRPr lang="en-IN"/>
        </a:p>
      </dgm:t>
    </dgm:pt>
    <dgm:pt modelId="{231D2887-85A7-453C-95B1-364E8E522802}">
      <dgm:prSet phldrT="[Text]" custT="1"/>
      <dgm:spPr/>
      <dgm:t>
        <a:bodyPr/>
        <a:lstStyle/>
        <a:p>
          <a:r>
            <a:rPr lang="en-IN" sz="1400" dirty="0"/>
            <a:t>Revenue</a:t>
          </a:r>
        </a:p>
      </dgm:t>
    </dgm:pt>
    <dgm:pt modelId="{4EAD0414-CA12-47CD-B1A0-8B35B8886B06}" type="parTrans" cxnId="{05F434F4-95C9-4855-ADDD-DB483BB3EB99}">
      <dgm:prSet/>
      <dgm:spPr/>
      <dgm:t>
        <a:bodyPr/>
        <a:lstStyle/>
        <a:p>
          <a:endParaRPr lang="en-IN"/>
        </a:p>
      </dgm:t>
    </dgm:pt>
    <dgm:pt modelId="{7BF94607-6401-4673-815B-5DC63E03DE75}" type="sibTrans" cxnId="{05F434F4-95C9-4855-ADDD-DB483BB3EB99}">
      <dgm:prSet/>
      <dgm:spPr/>
      <dgm:t>
        <a:bodyPr/>
        <a:lstStyle/>
        <a:p>
          <a:endParaRPr lang="en-IN"/>
        </a:p>
      </dgm:t>
    </dgm:pt>
    <dgm:pt modelId="{EDBD7EA2-9CE3-416D-99ED-4164AB7E2C48}">
      <dgm:prSet phldrT="[Text]" custT="1"/>
      <dgm:spPr/>
      <dgm:t>
        <a:bodyPr/>
        <a:lstStyle/>
        <a:p>
          <a:r>
            <a:rPr lang="en-IN" sz="1400" dirty="0"/>
            <a:t>Runtime</a:t>
          </a:r>
        </a:p>
      </dgm:t>
    </dgm:pt>
    <dgm:pt modelId="{C48AA4FA-0D1F-43B3-B304-01D557F2B1CC}" type="parTrans" cxnId="{87F4F316-655A-4D74-8F15-5156A220EF9C}">
      <dgm:prSet/>
      <dgm:spPr/>
      <dgm:t>
        <a:bodyPr/>
        <a:lstStyle/>
        <a:p>
          <a:endParaRPr lang="en-IN"/>
        </a:p>
      </dgm:t>
    </dgm:pt>
    <dgm:pt modelId="{617A5725-F40D-4BB0-B0A9-F209509AA510}" type="sibTrans" cxnId="{87F4F316-655A-4D74-8F15-5156A220EF9C}">
      <dgm:prSet/>
      <dgm:spPr/>
      <dgm:t>
        <a:bodyPr/>
        <a:lstStyle/>
        <a:p>
          <a:endParaRPr lang="en-IN"/>
        </a:p>
      </dgm:t>
    </dgm:pt>
    <dgm:pt modelId="{CCF8DAB4-CA47-4196-A04C-5FD9F1949A0F}">
      <dgm:prSet phldrT="[Text]" custT="1"/>
      <dgm:spPr/>
      <dgm:t>
        <a:bodyPr/>
        <a:lstStyle/>
        <a:p>
          <a:r>
            <a:rPr lang="en-IN" sz="1200" dirty="0"/>
            <a:t>Metascore</a:t>
          </a:r>
          <a:endParaRPr lang="en-IN" sz="1400" dirty="0"/>
        </a:p>
      </dgm:t>
    </dgm:pt>
    <dgm:pt modelId="{35EE3C41-4391-4DEF-9D18-FFBBEE9D0D9F}" type="parTrans" cxnId="{C72F91A0-6C96-4E41-AC40-CA9443306603}">
      <dgm:prSet/>
      <dgm:spPr/>
      <dgm:t>
        <a:bodyPr/>
        <a:lstStyle/>
        <a:p>
          <a:endParaRPr lang="en-IN"/>
        </a:p>
      </dgm:t>
    </dgm:pt>
    <dgm:pt modelId="{A08415E5-3331-4F40-A79A-36E593AFBEAB}" type="sibTrans" cxnId="{C72F91A0-6C96-4E41-AC40-CA9443306603}">
      <dgm:prSet/>
      <dgm:spPr/>
      <dgm:t>
        <a:bodyPr/>
        <a:lstStyle/>
        <a:p>
          <a:endParaRPr lang="en-IN"/>
        </a:p>
      </dgm:t>
    </dgm:pt>
    <dgm:pt modelId="{76C140B5-CFDD-4988-BAB6-48901B47A900}" type="pres">
      <dgm:prSet presAssocID="{290B9A5B-A3F5-4CF7-A863-2F83A602E586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E186295-03E1-4F40-B0F1-AA26C6AD3E58}" type="pres">
      <dgm:prSet presAssocID="{FE92E6C8-1B3A-4246-AE13-5B7AA90FD86F}" presName="centerShape" presStyleLbl="node0" presStyleIdx="0" presStyleCnt="1"/>
      <dgm:spPr/>
      <dgm:t>
        <a:bodyPr/>
        <a:lstStyle/>
        <a:p>
          <a:endParaRPr lang="en-US"/>
        </a:p>
      </dgm:t>
    </dgm:pt>
    <dgm:pt modelId="{138E937A-3C40-4F3C-8634-822C5DF3DAED}" type="pres">
      <dgm:prSet presAssocID="{5F217910-9747-497A-A7D3-16C1151C14B5}" presName="node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A6C10E-ABF3-4BE2-878C-7BB0534D8E16}" type="pres">
      <dgm:prSet presAssocID="{5F217910-9747-497A-A7D3-16C1151C14B5}" presName="dummy" presStyleCnt="0"/>
      <dgm:spPr/>
    </dgm:pt>
    <dgm:pt modelId="{E6C75B20-2031-404F-ABC1-1362B2A784C6}" type="pres">
      <dgm:prSet presAssocID="{6C0FE2AE-D6D8-4089-ABE8-26EC83942816}" presName="sibTrans" presStyleLbl="sibTrans2D1" presStyleIdx="0" presStyleCnt="9"/>
      <dgm:spPr/>
      <dgm:t>
        <a:bodyPr/>
        <a:lstStyle/>
        <a:p>
          <a:endParaRPr lang="en-US"/>
        </a:p>
      </dgm:t>
    </dgm:pt>
    <dgm:pt modelId="{48828589-C3E9-485F-8AD5-989BE2EFD900}" type="pres">
      <dgm:prSet presAssocID="{843D930B-0254-43EF-A034-830253E44647}" presName="node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807C34-1DE5-49A0-A0A2-6FA7B381DD21}" type="pres">
      <dgm:prSet presAssocID="{843D930B-0254-43EF-A034-830253E44647}" presName="dummy" presStyleCnt="0"/>
      <dgm:spPr/>
    </dgm:pt>
    <dgm:pt modelId="{FE1B3DD6-3610-4461-8C75-EBDA69508EE3}" type="pres">
      <dgm:prSet presAssocID="{F226A646-F690-4503-A768-F84FD4FFEB84}" presName="sibTrans" presStyleLbl="sibTrans2D1" presStyleIdx="1" presStyleCnt="9"/>
      <dgm:spPr/>
      <dgm:t>
        <a:bodyPr/>
        <a:lstStyle/>
        <a:p>
          <a:endParaRPr lang="en-US"/>
        </a:p>
      </dgm:t>
    </dgm:pt>
    <dgm:pt modelId="{9CB951B3-DB84-4B4A-B552-0B4D89331FB9}" type="pres">
      <dgm:prSet presAssocID="{CE262761-5E7A-47B7-A5EE-B41B2FDB89E2}" presName="node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E0E859-42F3-492C-B8C8-C98E708241DE}" type="pres">
      <dgm:prSet presAssocID="{CE262761-5E7A-47B7-A5EE-B41B2FDB89E2}" presName="dummy" presStyleCnt="0"/>
      <dgm:spPr/>
    </dgm:pt>
    <dgm:pt modelId="{BC955DFC-1ACA-4AA7-95C3-D49092784C41}" type="pres">
      <dgm:prSet presAssocID="{90456FFE-D9EF-44E8-BC36-C3D02BA223DB}" presName="sibTrans" presStyleLbl="sibTrans2D1" presStyleIdx="2" presStyleCnt="9"/>
      <dgm:spPr/>
      <dgm:t>
        <a:bodyPr/>
        <a:lstStyle/>
        <a:p>
          <a:endParaRPr lang="en-US"/>
        </a:p>
      </dgm:t>
    </dgm:pt>
    <dgm:pt modelId="{6E625D59-ABD2-4444-A6D6-12FBEF7CA71F}" type="pres">
      <dgm:prSet presAssocID="{9872AAA4-BB00-4512-8395-58E2E5DB6810}" presName="node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5F30B6-79ED-40F3-A3B8-CF6AD1AC2745}" type="pres">
      <dgm:prSet presAssocID="{9872AAA4-BB00-4512-8395-58E2E5DB6810}" presName="dummy" presStyleCnt="0"/>
      <dgm:spPr/>
    </dgm:pt>
    <dgm:pt modelId="{D2130EC2-32D0-4132-B06B-D265BEC3C876}" type="pres">
      <dgm:prSet presAssocID="{25197BF9-391A-4378-A4D5-760909B63F33}" presName="sibTrans" presStyleLbl="sibTrans2D1" presStyleIdx="3" presStyleCnt="9"/>
      <dgm:spPr/>
      <dgm:t>
        <a:bodyPr/>
        <a:lstStyle/>
        <a:p>
          <a:endParaRPr lang="en-US"/>
        </a:p>
      </dgm:t>
    </dgm:pt>
    <dgm:pt modelId="{7C7401C9-C7A0-46E2-B036-38A14316A0CB}" type="pres">
      <dgm:prSet presAssocID="{ACDE870A-46A7-4DAB-A7E0-41E34B89DD23}" presName="node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82E102-0B2A-48A9-BA66-51CC1A0AFFF9}" type="pres">
      <dgm:prSet presAssocID="{ACDE870A-46A7-4DAB-A7E0-41E34B89DD23}" presName="dummy" presStyleCnt="0"/>
      <dgm:spPr/>
    </dgm:pt>
    <dgm:pt modelId="{65788582-FE5D-48F0-AD2C-C76E869BF81D}" type="pres">
      <dgm:prSet presAssocID="{D875F7AE-543B-4C8F-A872-4C8869AB3B00}" presName="sibTrans" presStyleLbl="sibTrans2D1" presStyleIdx="4" presStyleCnt="9"/>
      <dgm:spPr/>
      <dgm:t>
        <a:bodyPr/>
        <a:lstStyle/>
        <a:p>
          <a:endParaRPr lang="en-US"/>
        </a:p>
      </dgm:t>
    </dgm:pt>
    <dgm:pt modelId="{57D47D68-206D-4B59-863B-C3F08D2E2FE1}" type="pres">
      <dgm:prSet presAssocID="{CA246D60-4607-4553-9741-C9FF0F8035D4}" presName="node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48D23A-F9F4-4DD3-8E20-4EB5900CE2ED}" type="pres">
      <dgm:prSet presAssocID="{CA246D60-4607-4553-9741-C9FF0F8035D4}" presName="dummy" presStyleCnt="0"/>
      <dgm:spPr/>
    </dgm:pt>
    <dgm:pt modelId="{A5103FD9-0285-4090-B55F-3C7574BDEBEF}" type="pres">
      <dgm:prSet presAssocID="{9EDCDB17-D3EB-47F1-9C56-A9F726FB8CE1}" presName="sibTrans" presStyleLbl="sibTrans2D1" presStyleIdx="5" presStyleCnt="9"/>
      <dgm:spPr/>
      <dgm:t>
        <a:bodyPr/>
        <a:lstStyle/>
        <a:p>
          <a:endParaRPr lang="en-US"/>
        </a:p>
      </dgm:t>
    </dgm:pt>
    <dgm:pt modelId="{6B0BEF92-075C-4F53-BB00-8A8E7F4B5CBA}" type="pres">
      <dgm:prSet presAssocID="{231D2887-85A7-453C-95B1-364E8E522802}" presName="node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DA51E2-04D2-4019-9365-FB1D15B3CAD0}" type="pres">
      <dgm:prSet presAssocID="{231D2887-85A7-453C-95B1-364E8E522802}" presName="dummy" presStyleCnt="0"/>
      <dgm:spPr/>
    </dgm:pt>
    <dgm:pt modelId="{A803FD71-7AF7-4485-B990-6621E5B13541}" type="pres">
      <dgm:prSet presAssocID="{7BF94607-6401-4673-815B-5DC63E03DE75}" presName="sibTrans" presStyleLbl="sibTrans2D1" presStyleIdx="6" presStyleCnt="9"/>
      <dgm:spPr/>
      <dgm:t>
        <a:bodyPr/>
        <a:lstStyle/>
        <a:p>
          <a:endParaRPr lang="en-US"/>
        </a:p>
      </dgm:t>
    </dgm:pt>
    <dgm:pt modelId="{3C892FCC-6576-4F55-B054-E601B4BBFB7F}" type="pres">
      <dgm:prSet presAssocID="{EDBD7EA2-9CE3-416D-99ED-4164AB7E2C48}" presName="node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0A358E-102C-4D26-87B1-AEFE58F8722D}" type="pres">
      <dgm:prSet presAssocID="{EDBD7EA2-9CE3-416D-99ED-4164AB7E2C48}" presName="dummy" presStyleCnt="0"/>
      <dgm:spPr/>
    </dgm:pt>
    <dgm:pt modelId="{8B1D50EE-A6D3-495A-A7E9-A2FB1A64A982}" type="pres">
      <dgm:prSet presAssocID="{617A5725-F40D-4BB0-B0A9-F209509AA510}" presName="sibTrans" presStyleLbl="sibTrans2D1" presStyleIdx="7" presStyleCnt="9"/>
      <dgm:spPr/>
      <dgm:t>
        <a:bodyPr/>
        <a:lstStyle/>
        <a:p>
          <a:endParaRPr lang="en-US"/>
        </a:p>
      </dgm:t>
    </dgm:pt>
    <dgm:pt modelId="{B985BBCE-6A87-4A98-A613-93D2EE2D40FF}" type="pres">
      <dgm:prSet presAssocID="{CCF8DAB4-CA47-4196-A04C-5FD9F1949A0F}" presName="node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CBDF2-14D7-43D9-AB26-86130C9F8542}" type="pres">
      <dgm:prSet presAssocID="{CCF8DAB4-CA47-4196-A04C-5FD9F1949A0F}" presName="dummy" presStyleCnt="0"/>
      <dgm:spPr/>
    </dgm:pt>
    <dgm:pt modelId="{5FE2A213-793C-49B4-8042-8DF26B9F6996}" type="pres">
      <dgm:prSet presAssocID="{A08415E5-3331-4F40-A79A-36E593AFBEAB}" presName="sibTrans" presStyleLbl="sibTrans2D1" presStyleIdx="8" presStyleCnt="9"/>
      <dgm:spPr/>
      <dgm:t>
        <a:bodyPr/>
        <a:lstStyle/>
        <a:p>
          <a:endParaRPr lang="en-US"/>
        </a:p>
      </dgm:t>
    </dgm:pt>
  </dgm:ptLst>
  <dgm:cxnLst>
    <dgm:cxn modelId="{C50B95AD-3ABC-4699-8E45-96BF0700739A}" type="presOf" srcId="{A08415E5-3331-4F40-A79A-36E593AFBEAB}" destId="{5FE2A213-793C-49B4-8042-8DF26B9F6996}" srcOrd="0" destOrd="0" presId="urn:microsoft.com/office/officeart/2005/8/layout/radial6"/>
    <dgm:cxn modelId="{87F4F316-655A-4D74-8F15-5156A220EF9C}" srcId="{FE92E6C8-1B3A-4246-AE13-5B7AA90FD86F}" destId="{EDBD7EA2-9CE3-416D-99ED-4164AB7E2C48}" srcOrd="7" destOrd="0" parTransId="{C48AA4FA-0D1F-43B3-B304-01D557F2B1CC}" sibTransId="{617A5725-F40D-4BB0-B0A9-F209509AA510}"/>
    <dgm:cxn modelId="{47404F2C-CB94-43E7-8278-840089E983B8}" type="presOf" srcId="{617A5725-F40D-4BB0-B0A9-F209509AA510}" destId="{8B1D50EE-A6D3-495A-A7E9-A2FB1A64A982}" srcOrd="0" destOrd="0" presId="urn:microsoft.com/office/officeart/2005/8/layout/radial6"/>
    <dgm:cxn modelId="{ACF6F423-AED2-4EA4-A3A9-78E980B06DC7}" type="presOf" srcId="{5F217910-9747-497A-A7D3-16C1151C14B5}" destId="{138E937A-3C40-4F3C-8634-822C5DF3DAED}" srcOrd="0" destOrd="0" presId="urn:microsoft.com/office/officeart/2005/8/layout/radial6"/>
    <dgm:cxn modelId="{55E84C88-9B0F-4552-A1B1-9E264F9AC056}" type="presOf" srcId="{FE92E6C8-1B3A-4246-AE13-5B7AA90FD86F}" destId="{4E186295-03E1-4F40-B0F1-AA26C6AD3E58}" srcOrd="0" destOrd="0" presId="urn:microsoft.com/office/officeart/2005/8/layout/radial6"/>
    <dgm:cxn modelId="{13AA67DD-1233-4C5D-AE0A-95A4A7C459B6}" type="presOf" srcId="{25197BF9-391A-4378-A4D5-760909B63F33}" destId="{D2130EC2-32D0-4132-B06B-D265BEC3C876}" srcOrd="0" destOrd="0" presId="urn:microsoft.com/office/officeart/2005/8/layout/radial6"/>
    <dgm:cxn modelId="{C48BFEF2-157F-4ADC-91AE-1E13287918DD}" type="presOf" srcId="{EDBD7EA2-9CE3-416D-99ED-4164AB7E2C48}" destId="{3C892FCC-6576-4F55-B054-E601B4BBFB7F}" srcOrd="0" destOrd="0" presId="urn:microsoft.com/office/officeart/2005/8/layout/radial6"/>
    <dgm:cxn modelId="{97CCF4B2-8189-4DD4-BEDB-574492BC6963}" type="presOf" srcId="{ACDE870A-46A7-4DAB-A7E0-41E34B89DD23}" destId="{7C7401C9-C7A0-46E2-B036-38A14316A0CB}" srcOrd="0" destOrd="0" presId="urn:microsoft.com/office/officeart/2005/8/layout/radial6"/>
    <dgm:cxn modelId="{964B95EE-CFE6-4018-A316-76757767C690}" srcId="{FE92E6C8-1B3A-4246-AE13-5B7AA90FD86F}" destId="{ACDE870A-46A7-4DAB-A7E0-41E34B89DD23}" srcOrd="4" destOrd="0" parTransId="{F3C4CA28-9C72-48A8-9BF8-B609FA1D711F}" sibTransId="{D875F7AE-543B-4C8F-A872-4C8869AB3B00}"/>
    <dgm:cxn modelId="{F8D19077-DC13-45EE-8EF2-E1E457DE612E}" srcId="{FE92E6C8-1B3A-4246-AE13-5B7AA90FD86F}" destId="{CA246D60-4607-4553-9741-C9FF0F8035D4}" srcOrd="5" destOrd="0" parTransId="{8D5396F5-8C2C-4086-9892-A9B4753A25C5}" sibTransId="{9EDCDB17-D3EB-47F1-9C56-A9F726FB8CE1}"/>
    <dgm:cxn modelId="{5A8F637F-A87B-4986-BAA2-216B85669AD0}" type="presOf" srcId="{F226A646-F690-4503-A768-F84FD4FFEB84}" destId="{FE1B3DD6-3610-4461-8C75-EBDA69508EE3}" srcOrd="0" destOrd="0" presId="urn:microsoft.com/office/officeart/2005/8/layout/radial6"/>
    <dgm:cxn modelId="{05F434F4-95C9-4855-ADDD-DB483BB3EB99}" srcId="{FE92E6C8-1B3A-4246-AE13-5B7AA90FD86F}" destId="{231D2887-85A7-453C-95B1-364E8E522802}" srcOrd="6" destOrd="0" parTransId="{4EAD0414-CA12-47CD-B1A0-8B35B8886B06}" sibTransId="{7BF94607-6401-4673-815B-5DC63E03DE75}"/>
    <dgm:cxn modelId="{F927137E-3892-40A5-839D-ACBB2F8493D7}" type="presOf" srcId="{9872AAA4-BB00-4512-8395-58E2E5DB6810}" destId="{6E625D59-ABD2-4444-A6D6-12FBEF7CA71F}" srcOrd="0" destOrd="0" presId="urn:microsoft.com/office/officeart/2005/8/layout/radial6"/>
    <dgm:cxn modelId="{5F56E2E5-6B40-494E-A78A-1E05F7FD5A73}" srcId="{FE92E6C8-1B3A-4246-AE13-5B7AA90FD86F}" destId="{CE262761-5E7A-47B7-A5EE-B41B2FDB89E2}" srcOrd="2" destOrd="0" parTransId="{C53BC3E9-E541-4A7F-BA3E-BFA1EC081AD4}" sibTransId="{90456FFE-D9EF-44E8-BC36-C3D02BA223DB}"/>
    <dgm:cxn modelId="{E02517D4-819F-4FD9-B871-08646B05BD19}" srcId="{FE92E6C8-1B3A-4246-AE13-5B7AA90FD86F}" destId="{843D930B-0254-43EF-A034-830253E44647}" srcOrd="1" destOrd="0" parTransId="{19D3326A-8378-4F3D-944B-2993EB5C1826}" sibTransId="{F226A646-F690-4503-A768-F84FD4FFEB84}"/>
    <dgm:cxn modelId="{B7CCE03A-6B8A-4824-B91C-58F4027DB7E3}" type="presOf" srcId="{7BF94607-6401-4673-815B-5DC63E03DE75}" destId="{A803FD71-7AF7-4485-B990-6621E5B13541}" srcOrd="0" destOrd="0" presId="urn:microsoft.com/office/officeart/2005/8/layout/radial6"/>
    <dgm:cxn modelId="{932D23AC-8DB3-4E49-827E-4E20E3534F54}" type="presOf" srcId="{CCF8DAB4-CA47-4196-A04C-5FD9F1949A0F}" destId="{B985BBCE-6A87-4A98-A613-93D2EE2D40FF}" srcOrd="0" destOrd="0" presId="urn:microsoft.com/office/officeart/2005/8/layout/radial6"/>
    <dgm:cxn modelId="{C72F91A0-6C96-4E41-AC40-CA9443306603}" srcId="{FE92E6C8-1B3A-4246-AE13-5B7AA90FD86F}" destId="{CCF8DAB4-CA47-4196-A04C-5FD9F1949A0F}" srcOrd="8" destOrd="0" parTransId="{35EE3C41-4391-4DEF-9D18-FFBBEE9D0D9F}" sibTransId="{A08415E5-3331-4F40-A79A-36E593AFBEAB}"/>
    <dgm:cxn modelId="{5A0C50DF-01E8-4444-A942-4538F2BB4094}" type="presOf" srcId="{CE262761-5E7A-47B7-A5EE-B41B2FDB89E2}" destId="{9CB951B3-DB84-4B4A-B552-0B4D89331FB9}" srcOrd="0" destOrd="0" presId="urn:microsoft.com/office/officeart/2005/8/layout/radial6"/>
    <dgm:cxn modelId="{684210E5-266D-4706-A8D7-0E44217735C0}" type="presOf" srcId="{290B9A5B-A3F5-4CF7-A863-2F83A602E586}" destId="{76C140B5-CFDD-4988-BAB6-48901B47A900}" srcOrd="0" destOrd="0" presId="urn:microsoft.com/office/officeart/2005/8/layout/radial6"/>
    <dgm:cxn modelId="{1C01A6E5-C8E4-4220-86C3-EF31F72843E8}" type="presOf" srcId="{CA246D60-4607-4553-9741-C9FF0F8035D4}" destId="{57D47D68-206D-4B59-863B-C3F08D2E2FE1}" srcOrd="0" destOrd="0" presId="urn:microsoft.com/office/officeart/2005/8/layout/radial6"/>
    <dgm:cxn modelId="{7E35B96B-E1E8-4505-A178-3AC7BC8B37B1}" type="presOf" srcId="{843D930B-0254-43EF-A034-830253E44647}" destId="{48828589-C3E9-485F-8AD5-989BE2EFD900}" srcOrd="0" destOrd="0" presId="urn:microsoft.com/office/officeart/2005/8/layout/radial6"/>
    <dgm:cxn modelId="{68EA79FF-EF34-4657-9375-FD0DB655C924}" type="presOf" srcId="{90456FFE-D9EF-44E8-BC36-C3D02BA223DB}" destId="{BC955DFC-1ACA-4AA7-95C3-D49092784C41}" srcOrd="0" destOrd="0" presId="urn:microsoft.com/office/officeart/2005/8/layout/radial6"/>
    <dgm:cxn modelId="{D004E96F-526F-4CCD-A09E-CDDC437179A2}" srcId="{FE92E6C8-1B3A-4246-AE13-5B7AA90FD86F}" destId="{5F217910-9747-497A-A7D3-16C1151C14B5}" srcOrd="0" destOrd="0" parTransId="{35153538-C41B-4958-8A89-0C37EAF4AC65}" sibTransId="{6C0FE2AE-D6D8-4089-ABE8-26EC83942816}"/>
    <dgm:cxn modelId="{3DBD97B3-6E5A-4A55-AC25-0A8D4B46F7F1}" srcId="{FE92E6C8-1B3A-4246-AE13-5B7AA90FD86F}" destId="{9872AAA4-BB00-4512-8395-58E2E5DB6810}" srcOrd="3" destOrd="0" parTransId="{5E3B7EA8-C48B-4D73-AD73-8CC473B49CAA}" sibTransId="{25197BF9-391A-4378-A4D5-760909B63F33}"/>
    <dgm:cxn modelId="{682C5F20-9897-4656-8BEE-6953A01C9BB3}" type="presOf" srcId="{6C0FE2AE-D6D8-4089-ABE8-26EC83942816}" destId="{E6C75B20-2031-404F-ABC1-1362B2A784C6}" srcOrd="0" destOrd="0" presId="urn:microsoft.com/office/officeart/2005/8/layout/radial6"/>
    <dgm:cxn modelId="{CE79CDE7-1566-4512-ABCC-431B64DBAA4D}" type="presOf" srcId="{9EDCDB17-D3EB-47F1-9C56-A9F726FB8CE1}" destId="{A5103FD9-0285-4090-B55F-3C7574BDEBEF}" srcOrd="0" destOrd="0" presId="urn:microsoft.com/office/officeart/2005/8/layout/radial6"/>
    <dgm:cxn modelId="{708EBD83-D0CA-4952-BB65-7CC120A28BF5}" srcId="{290B9A5B-A3F5-4CF7-A863-2F83A602E586}" destId="{FE92E6C8-1B3A-4246-AE13-5B7AA90FD86F}" srcOrd="0" destOrd="0" parTransId="{EB5AB2F6-9485-426E-B345-5F06EA903997}" sibTransId="{97CE740B-A1E7-4CE0-AC48-7EFC2C05DD39}"/>
    <dgm:cxn modelId="{20DCC8EB-A551-485E-9B87-9C9B369D8BB6}" type="presOf" srcId="{231D2887-85A7-453C-95B1-364E8E522802}" destId="{6B0BEF92-075C-4F53-BB00-8A8E7F4B5CBA}" srcOrd="0" destOrd="0" presId="urn:microsoft.com/office/officeart/2005/8/layout/radial6"/>
    <dgm:cxn modelId="{DF7547C9-603D-41BD-A476-0E53E8C07293}" type="presOf" srcId="{D875F7AE-543B-4C8F-A872-4C8869AB3B00}" destId="{65788582-FE5D-48F0-AD2C-C76E869BF81D}" srcOrd="0" destOrd="0" presId="urn:microsoft.com/office/officeart/2005/8/layout/radial6"/>
    <dgm:cxn modelId="{73761C20-C788-46EB-9373-80F0039FE717}" type="presParOf" srcId="{76C140B5-CFDD-4988-BAB6-48901B47A900}" destId="{4E186295-03E1-4F40-B0F1-AA26C6AD3E58}" srcOrd="0" destOrd="0" presId="urn:microsoft.com/office/officeart/2005/8/layout/radial6"/>
    <dgm:cxn modelId="{5864CC3F-2CE5-41FE-8B3A-14FFD1B9B5A3}" type="presParOf" srcId="{76C140B5-CFDD-4988-BAB6-48901B47A900}" destId="{138E937A-3C40-4F3C-8634-822C5DF3DAED}" srcOrd="1" destOrd="0" presId="urn:microsoft.com/office/officeart/2005/8/layout/radial6"/>
    <dgm:cxn modelId="{857FAFA2-3012-4769-ADD2-9B81D25B61AF}" type="presParOf" srcId="{76C140B5-CFDD-4988-BAB6-48901B47A900}" destId="{DEA6C10E-ABF3-4BE2-878C-7BB0534D8E16}" srcOrd="2" destOrd="0" presId="urn:microsoft.com/office/officeart/2005/8/layout/radial6"/>
    <dgm:cxn modelId="{05DAB2E6-7A19-41B3-9803-4DEE77505CFE}" type="presParOf" srcId="{76C140B5-CFDD-4988-BAB6-48901B47A900}" destId="{E6C75B20-2031-404F-ABC1-1362B2A784C6}" srcOrd="3" destOrd="0" presId="urn:microsoft.com/office/officeart/2005/8/layout/radial6"/>
    <dgm:cxn modelId="{951A51AD-77C3-408F-B452-0FA8B6326257}" type="presParOf" srcId="{76C140B5-CFDD-4988-BAB6-48901B47A900}" destId="{48828589-C3E9-485F-8AD5-989BE2EFD900}" srcOrd="4" destOrd="0" presId="urn:microsoft.com/office/officeart/2005/8/layout/radial6"/>
    <dgm:cxn modelId="{95E9E922-64F9-40E7-AB9D-8D5383771C70}" type="presParOf" srcId="{76C140B5-CFDD-4988-BAB6-48901B47A900}" destId="{4B807C34-1DE5-49A0-A0A2-6FA7B381DD21}" srcOrd="5" destOrd="0" presId="urn:microsoft.com/office/officeart/2005/8/layout/radial6"/>
    <dgm:cxn modelId="{3F24F52C-C2C0-408A-AC44-066FD62635B8}" type="presParOf" srcId="{76C140B5-CFDD-4988-BAB6-48901B47A900}" destId="{FE1B3DD6-3610-4461-8C75-EBDA69508EE3}" srcOrd="6" destOrd="0" presId="urn:microsoft.com/office/officeart/2005/8/layout/radial6"/>
    <dgm:cxn modelId="{09C40DB4-C2AE-4D7A-9650-773637505A5E}" type="presParOf" srcId="{76C140B5-CFDD-4988-BAB6-48901B47A900}" destId="{9CB951B3-DB84-4B4A-B552-0B4D89331FB9}" srcOrd="7" destOrd="0" presId="urn:microsoft.com/office/officeart/2005/8/layout/radial6"/>
    <dgm:cxn modelId="{3A63E98E-86EC-423D-84EF-0DBCF9649ABD}" type="presParOf" srcId="{76C140B5-CFDD-4988-BAB6-48901B47A900}" destId="{D4E0E859-42F3-492C-B8C8-C98E708241DE}" srcOrd="8" destOrd="0" presId="urn:microsoft.com/office/officeart/2005/8/layout/radial6"/>
    <dgm:cxn modelId="{3D9A2D66-C2F9-49BA-85D8-65F6AAAEEAB4}" type="presParOf" srcId="{76C140B5-CFDD-4988-BAB6-48901B47A900}" destId="{BC955DFC-1ACA-4AA7-95C3-D49092784C41}" srcOrd="9" destOrd="0" presId="urn:microsoft.com/office/officeart/2005/8/layout/radial6"/>
    <dgm:cxn modelId="{F1E1E5E0-B5C2-4ACD-B0CA-0395282D1E73}" type="presParOf" srcId="{76C140B5-CFDD-4988-BAB6-48901B47A900}" destId="{6E625D59-ABD2-4444-A6D6-12FBEF7CA71F}" srcOrd="10" destOrd="0" presId="urn:microsoft.com/office/officeart/2005/8/layout/radial6"/>
    <dgm:cxn modelId="{66BFE34D-2105-4250-855E-0397C821393C}" type="presParOf" srcId="{76C140B5-CFDD-4988-BAB6-48901B47A900}" destId="{585F30B6-79ED-40F3-A3B8-CF6AD1AC2745}" srcOrd="11" destOrd="0" presId="urn:microsoft.com/office/officeart/2005/8/layout/radial6"/>
    <dgm:cxn modelId="{FC11CABA-216D-4EF6-BB56-B3B188114D3D}" type="presParOf" srcId="{76C140B5-CFDD-4988-BAB6-48901B47A900}" destId="{D2130EC2-32D0-4132-B06B-D265BEC3C876}" srcOrd="12" destOrd="0" presId="urn:microsoft.com/office/officeart/2005/8/layout/radial6"/>
    <dgm:cxn modelId="{C1DC9E71-8B9E-47B1-9A73-0D9F82F8F3B1}" type="presParOf" srcId="{76C140B5-CFDD-4988-BAB6-48901B47A900}" destId="{7C7401C9-C7A0-46E2-B036-38A14316A0CB}" srcOrd="13" destOrd="0" presId="urn:microsoft.com/office/officeart/2005/8/layout/radial6"/>
    <dgm:cxn modelId="{AEF0E57D-3215-4A36-9F47-6AF920C5FECA}" type="presParOf" srcId="{76C140B5-CFDD-4988-BAB6-48901B47A900}" destId="{E282E102-0B2A-48A9-BA66-51CC1A0AFFF9}" srcOrd="14" destOrd="0" presId="urn:microsoft.com/office/officeart/2005/8/layout/radial6"/>
    <dgm:cxn modelId="{AA4433B0-98F1-499A-ADED-5848088DA723}" type="presParOf" srcId="{76C140B5-CFDD-4988-BAB6-48901B47A900}" destId="{65788582-FE5D-48F0-AD2C-C76E869BF81D}" srcOrd="15" destOrd="0" presId="urn:microsoft.com/office/officeart/2005/8/layout/radial6"/>
    <dgm:cxn modelId="{0D10B6BA-A7AB-4A3A-BA51-B518C2A7DCA3}" type="presParOf" srcId="{76C140B5-CFDD-4988-BAB6-48901B47A900}" destId="{57D47D68-206D-4B59-863B-C3F08D2E2FE1}" srcOrd="16" destOrd="0" presId="urn:microsoft.com/office/officeart/2005/8/layout/radial6"/>
    <dgm:cxn modelId="{D2F94B15-AE7E-449A-B16A-A98845BD3058}" type="presParOf" srcId="{76C140B5-CFDD-4988-BAB6-48901B47A900}" destId="{3348D23A-F9F4-4DD3-8E20-4EB5900CE2ED}" srcOrd="17" destOrd="0" presId="urn:microsoft.com/office/officeart/2005/8/layout/radial6"/>
    <dgm:cxn modelId="{52ADCB21-0B57-4BAE-B851-7254ADF15A6D}" type="presParOf" srcId="{76C140B5-CFDD-4988-BAB6-48901B47A900}" destId="{A5103FD9-0285-4090-B55F-3C7574BDEBEF}" srcOrd="18" destOrd="0" presId="urn:microsoft.com/office/officeart/2005/8/layout/radial6"/>
    <dgm:cxn modelId="{2190B48E-CB93-4AA1-A03A-B20D58CC3CF6}" type="presParOf" srcId="{76C140B5-CFDD-4988-BAB6-48901B47A900}" destId="{6B0BEF92-075C-4F53-BB00-8A8E7F4B5CBA}" srcOrd="19" destOrd="0" presId="urn:microsoft.com/office/officeart/2005/8/layout/radial6"/>
    <dgm:cxn modelId="{A2BD7676-2922-424C-9ED4-67958D38EBF3}" type="presParOf" srcId="{76C140B5-CFDD-4988-BAB6-48901B47A900}" destId="{3DDA51E2-04D2-4019-9365-FB1D15B3CAD0}" srcOrd="20" destOrd="0" presId="urn:microsoft.com/office/officeart/2005/8/layout/radial6"/>
    <dgm:cxn modelId="{A974BF90-0215-4D4D-B869-D68FA53D54EE}" type="presParOf" srcId="{76C140B5-CFDD-4988-BAB6-48901B47A900}" destId="{A803FD71-7AF7-4485-B990-6621E5B13541}" srcOrd="21" destOrd="0" presId="urn:microsoft.com/office/officeart/2005/8/layout/radial6"/>
    <dgm:cxn modelId="{CAC426B3-0970-4BA3-9182-C2A967543D2B}" type="presParOf" srcId="{76C140B5-CFDD-4988-BAB6-48901B47A900}" destId="{3C892FCC-6576-4F55-B054-E601B4BBFB7F}" srcOrd="22" destOrd="0" presId="urn:microsoft.com/office/officeart/2005/8/layout/radial6"/>
    <dgm:cxn modelId="{F2D55DA5-C8D6-47E0-B7BD-0C90F1496635}" type="presParOf" srcId="{76C140B5-CFDD-4988-BAB6-48901B47A900}" destId="{090A358E-102C-4D26-87B1-AEFE58F8722D}" srcOrd="23" destOrd="0" presId="urn:microsoft.com/office/officeart/2005/8/layout/radial6"/>
    <dgm:cxn modelId="{EFD7D1F2-58BA-4B8C-933E-B7EB33C7067A}" type="presParOf" srcId="{76C140B5-CFDD-4988-BAB6-48901B47A900}" destId="{8B1D50EE-A6D3-495A-A7E9-A2FB1A64A982}" srcOrd="24" destOrd="0" presId="urn:microsoft.com/office/officeart/2005/8/layout/radial6"/>
    <dgm:cxn modelId="{C1E5A481-6286-4C54-BE51-9A305337F9BE}" type="presParOf" srcId="{76C140B5-CFDD-4988-BAB6-48901B47A900}" destId="{B985BBCE-6A87-4A98-A613-93D2EE2D40FF}" srcOrd="25" destOrd="0" presId="urn:microsoft.com/office/officeart/2005/8/layout/radial6"/>
    <dgm:cxn modelId="{242627CF-9F1F-4675-8405-CD9B77527F0B}" type="presParOf" srcId="{76C140B5-CFDD-4988-BAB6-48901B47A900}" destId="{269CBDF2-14D7-43D9-AB26-86130C9F8542}" srcOrd="26" destOrd="0" presId="urn:microsoft.com/office/officeart/2005/8/layout/radial6"/>
    <dgm:cxn modelId="{376B8E00-B420-4EB0-9877-CDE4632C6CCC}" type="presParOf" srcId="{76C140B5-CFDD-4988-BAB6-48901B47A900}" destId="{5FE2A213-793C-49B4-8042-8DF26B9F6996}" srcOrd="27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57DFE71-A23B-4CE6-8419-20DD84868F8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AAFAD22-CB8C-468A-8DDC-06380B337638}">
      <dgm:prSet phldrT="[Text]" custT="1"/>
      <dgm:spPr/>
      <dgm:t>
        <a:bodyPr/>
        <a:lstStyle/>
        <a:p>
          <a:r>
            <a:rPr lang="en-IN" sz="1800" dirty="0" smtClean="0"/>
            <a:t>Quality </a:t>
          </a:r>
          <a:r>
            <a:rPr lang="en-IN" sz="1800" dirty="0"/>
            <a:t>Directors</a:t>
          </a:r>
        </a:p>
        <a:p>
          <a:r>
            <a:rPr lang="en-IN" sz="1400" dirty="0" smtClean="0"/>
            <a:t>Top </a:t>
          </a:r>
          <a:r>
            <a:rPr lang="en-IN" sz="1400" dirty="0"/>
            <a:t>Directors with Average </a:t>
          </a:r>
          <a:r>
            <a:rPr lang="en-IN" sz="1400" dirty="0" smtClean="0"/>
            <a:t>Rating and Revenue  </a:t>
          </a:r>
          <a:r>
            <a:rPr lang="en-IN" sz="1400" dirty="0"/>
            <a:t>is </a:t>
          </a:r>
          <a:r>
            <a:rPr lang="en-IN" sz="1400" dirty="0" smtClean="0"/>
            <a:t>Higher</a:t>
          </a:r>
          <a:endParaRPr lang="en-IN" sz="1400" dirty="0"/>
        </a:p>
      </dgm:t>
    </dgm:pt>
    <dgm:pt modelId="{DF804811-B192-4B7E-9656-8DF3134AEE93}" type="parTrans" cxnId="{3D00AADC-791E-45E8-A776-A48B8B14A06A}">
      <dgm:prSet/>
      <dgm:spPr/>
      <dgm:t>
        <a:bodyPr/>
        <a:lstStyle/>
        <a:p>
          <a:endParaRPr lang="en-IN"/>
        </a:p>
      </dgm:t>
    </dgm:pt>
    <dgm:pt modelId="{D7CF4D7D-C758-4344-AC72-1E2D5F9FD5E9}" type="sibTrans" cxnId="{3D00AADC-791E-45E8-A776-A48B8B14A06A}">
      <dgm:prSet/>
      <dgm:spPr/>
      <dgm:t>
        <a:bodyPr/>
        <a:lstStyle/>
        <a:p>
          <a:endParaRPr lang="en-IN"/>
        </a:p>
      </dgm:t>
    </dgm:pt>
    <dgm:pt modelId="{A715937F-F92F-4FBE-B2F5-5BACEA4E0C12}">
      <dgm:prSet phldrT="[Text]" custT="1"/>
      <dgm:spPr/>
      <dgm:t>
        <a:bodyPr/>
        <a:lstStyle/>
        <a:p>
          <a:r>
            <a:rPr lang="en-IN" sz="1600" dirty="0"/>
            <a:t>Nitesh Tiwari		-	</a:t>
          </a:r>
          <a:r>
            <a:rPr lang="en-IN" sz="1600" dirty="0" smtClean="0"/>
            <a:t>8.80     ||  JJ Abrams 		- 330m </a:t>
          </a:r>
          <a:endParaRPr lang="en-IN" sz="1600" dirty="0"/>
        </a:p>
      </dgm:t>
    </dgm:pt>
    <dgm:pt modelId="{E6EF4D85-CB84-4B29-B54A-E109DEAD3C74}" type="parTrans" cxnId="{81AF0A8F-7695-419E-8794-55E2A42CE954}">
      <dgm:prSet/>
      <dgm:spPr/>
      <dgm:t>
        <a:bodyPr/>
        <a:lstStyle/>
        <a:p>
          <a:endParaRPr lang="en-IN"/>
        </a:p>
      </dgm:t>
    </dgm:pt>
    <dgm:pt modelId="{7D0F5ABD-E764-4939-A251-3E2B63A11AA7}" type="sibTrans" cxnId="{81AF0A8F-7695-419E-8794-55E2A42CE954}">
      <dgm:prSet/>
      <dgm:spPr/>
      <dgm:t>
        <a:bodyPr/>
        <a:lstStyle/>
        <a:p>
          <a:endParaRPr lang="en-IN"/>
        </a:p>
      </dgm:t>
    </dgm:pt>
    <dgm:pt modelId="{85A6EB43-6D0A-422C-9F84-CE5DB02A0D2B}">
      <dgm:prSet phldrT="[Text]" custT="1"/>
      <dgm:spPr/>
      <dgm:t>
        <a:bodyPr/>
        <a:lstStyle/>
        <a:p>
          <a:r>
            <a:rPr lang="en-IN" sz="1600" dirty="0"/>
            <a:t>Christoper Nolan		-	</a:t>
          </a:r>
          <a:r>
            <a:rPr lang="en-IN" sz="1600" dirty="0" smtClean="0"/>
            <a:t>8.68     || Christoper Nolan	-303m </a:t>
          </a:r>
          <a:endParaRPr lang="en-IN" sz="1600" dirty="0"/>
        </a:p>
      </dgm:t>
    </dgm:pt>
    <dgm:pt modelId="{538D10DF-9EBB-4270-AFD7-76DE1EF74370}" type="parTrans" cxnId="{458EDC98-47DA-490B-AAE5-22FB805E9742}">
      <dgm:prSet/>
      <dgm:spPr/>
      <dgm:t>
        <a:bodyPr/>
        <a:lstStyle/>
        <a:p>
          <a:endParaRPr lang="en-IN"/>
        </a:p>
      </dgm:t>
    </dgm:pt>
    <dgm:pt modelId="{9FFD45E0-00FF-447D-8AB3-1A0E62A1CEA7}" type="sibTrans" cxnId="{458EDC98-47DA-490B-AAE5-22FB805E9742}">
      <dgm:prSet/>
      <dgm:spPr/>
      <dgm:t>
        <a:bodyPr/>
        <a:lstStyle/>
        <a:p>
          <a:endParaRPr lang="en-IN"/>
        </a:p>
      </dgm:t>
    </dgm:pt>
    <dgm:pt modelId="{D504B11A-6AF4-4B98-9B8B-8FD88EFDF27C}">
      <dgm:prSet phldrT="[Text]" custT="1"/>
      <dgm:spPr/>
      <dgm:t>
        <a:bodyPr/>
        <a:lstStyle/>
        <a:p>
          <a:r>
            <a:rPr lang="en-IN" sz="1600" dirty="0"/>
            <a:t>Makoto Shinkai	     	- 	</a:t>
          </a:r>
          <a:r>
            <a:rPr lang="en-IN" sz="1600" dirty="0" smtClean="0"/>
            <a:t>8.60     || David Yates		-270m</a:t>
          </a:r>
          <a:endParaRPr lang="en-IN" sz="2000" dirty="0"/>
        </a:p>
      </dgm:t>
    </dgm:pt>
    <dgm:pt modelId="{B3498E09-A05E-4C3B-9446-23082D1A9FB0}" type="parTrans" cxnId="{F8DAC332-3B63-4B6F-AAF9-E7364AD649CF}">
      <dgm:prSet/>
      <dgm:spPr/>
      <dgm:t>
        <a:bodyPr/>
        <a:lstStyle/>
        <a:p>
          <a:endParaRPr lang="en-IN"/>
        </a:p>
      </dgm:t>
    </dgm:pt>
    <dgm:pt modelId="{B7D56A5B-3AE5-4C61-A581-2D41E528B022}" type="sibTrans" cxnId="{F8DAC332-3B63-4B6F-AAF9-E7364AD649CF}">
      <dgm:prSet/>
      <dgm:spPr/>
      <dgm:t>
        <a:bodyPr/>
        <a:lstStyle/>
        <a:p>
          <a:endParaRPr lang="en-IN"/>
        </a:p>
      </dgm:t>
    </dgm:pt>
    <dgm:pt modelId="{950D7340-5917-4B82-8BAE-ACC53646CF48}">
      <dgm:prSet phldrT="[Text]" custT="1"/>
      <dgm:spPr/>
      <dgm:t>
        <a:bodyPr/>
        <a:lstStyle/>
        <a:p>
          <a:r>
            <a:rPr lang="en-IN" sz="1600" dirty="0"/>
            <a:t>Oliver Nakache		- 	</a:t>
          </a:r>
          <a:r>
            <a:rPr lang="en-IN" sz="1600" dirty="0" smtClean="0"/>
            <a:t>8.60     || Michael Bay		-240m</a:t>
          </a:r>
          <a:endParaRPr lang="en-IN" sz="2000" dirty="0"/>
        </a:p>
      </dgm:t>
    </dgm:pt>
    <dgm:pt modelId="{0937682E-C4CA-40A4-B746-A7D858F24E1B}" type="parTrans" cxnId="{F44D3D36-596D-487C-833A-2078D9F3BCB6}">
      <dgm:prSet/>
      <dgm:spPr/>
      <dgm:t>
        <a:bodyPr/>
        <a:lstStyle/>
        <a:p>
          <a:endParaRPr lang="en-IN"/>
        </a:p>
      </dgm:t>
    </dgm:pt>
    <dgm:pt modelId="{6FD2B8B4-7284-4241-AA10-9C4031D9BC98}" type="sibTrans" cxnId="{F44D3D36-596D-487C-833A-2078D9F3BCB6}">
      <dgm:prSet/>
      <dgm:spPr/>
      <dgm:t>
        <a:bodyPr/>
        <a:lstStyle/>
        <a:p>
          <a:endParaRPr lang="en-IN"/>
        </a:p>
      </dgm:t>
    </dgm:pt>
    <dgm:pt modelId="{6F749DB7-A49A-4539-AE43-965BF61FD4EE}" type="pres">
      <dgm:prSet presAssocID="{957DFE71-A23B-4CE6-8419-20DD84868F88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ECA0DA48-595E-422D-B9A6-CFF2DF27424D}" type="pres">
      <dgm:prSet presAssocID="{6AAFAD22-CB8C-468A-8DDC-06380B337638}" presName="thickLine" presStyleLbl="alignNode1" presStyleIdx="0" presStyleCnt="1"/>
      <dgm:spPr/>
    </dgm:pt>
    <dgm:pt modelId="{F0054D23-8882-431F-9A6A-47BD921C1C29}" type="pres">
      <dgm:prSet presAssocID="{6AAFAD22-CB8C-468A-8DDC-06380B337638}" presName="horz1" presStyleCnt="0"/>
      <dgm:spPr/>
    </dgm:pt>
    <dgm:pt modelId="{68DDD56D-A6C0-49AA-855C-281BC6B05D4B}" type="pres">
      <dgm:prSet presAssocID="{6AAFAD22-CB8C-468A-8DDC-06380B337638}" presName="tx1" presStyleLbl="revTx" presStyleIdx="0" presStyleCnt="5"/>
      <dgm:spPr/>
      <dgm:t>
        <a:bodyPr/>
        <a:lstStyle/>
        <a:p>
          <a:endParaRPr lang="en-US"/>
        </a:p>
      </dgm:t>
    </dgm:pt>
    <dgm:pt modelId="{C3D62C0B-C3F5-4A2B-82C5-260367CE47FF}" type="pres">
      <dgm:prSet presAssocID="{6AAFAD22-CB8C-468A-8DDC-06380B337638}" presName="vert1" presStyleCnt="0"/>
      <dgm:spPr/>
    </dgm:pt>
    <dgm:pt modelId="{E14C2748-7384-4177-8188-3ECC6CC462E6}" type="pres">
      <dgm:prSet presAssocID="{A715937F-F92F-4FBE-B2F5-5BACEA4E0C12}" presName="vertSpace2a" presStyleCnt="0"/>
      <dgm:spPr/>
    </dgm:pt>
    <dgm:pt modelId="{ED29B5B3-AD83-4425-9CCD-49798E8DB03A}" type="pres">
      <dgm:prSet presAssocID="{A715937F-F92F-4FBE-B2F5-5BACEA4E0C12}" presName="horz2" presStyleCnt="0"/>
      <dgm:spPr/>
    </dgm:pt>
    <dgm:pt modelId="{5391AE59-EDF5-4A54-A6DC-1538B5D5BAC8}" type="pres">
      <dgm:prSet presAssocID="{A715937F-F92F-4FBE-B2F5-5BACEA4E0C12}" presName="horzSpace2" presStyleCnt="0"/>
      <dgm:spPr/>
    </dgm:pt>
    <dgm:pt modelId="{72FED5CE-3074-4531-8307-FEDC0F65C33C}" type="pres">
      <dgm:prSet presAssocID="{A715937F-F92F-4FBE-B2F5-5BACEA4E0C12}" presName="tx2" presStyleLbl="revTx" presStyleIdx="1" presStyleCnt="5"/>
      <dgm:spPr/>
      <dgm:t>
        <a:bodyPr/>
        <a:lstStyle/>
        <a:p>
          <a:endParaRPr lang="en-US"/>
        </a:p>
      </dgm:t>
    </dgm:pt>
    <dgm:pt modelId="{BF07B0B5-476E-4141-92D4-52A6E2E717DF}" type="pres">
      <dgm:prSet presAssocID="{A715937F-F92F-4FBE-B2F5-5BACEA4E0C12}" presName="vert2" presStyleCnt="0"/>
      <dgm:spPr/>
    </dgm:pt>
    <dgm:pt modelId="{1230E564-7AAF-41A7-BEFC-BF90288E17C9}" type="pres">
      <dgm:prSet presAssocID="{A715937F-F92F-4FBE-B2F5-5BACEA4E0C12}" presName="thinLine2b" presStyleLbl="callout" presStyleIdx="0" presStyleCnt="4"/>
      <dgm:spPr/>
    </dgm:pt>
    <dgm:pt modelId="{4D9F209E-33AB-4AF0-BEF1-654CBF7CCE59}" type="pres">
      <dgm:prSet presAssocID="{A715937F-F92F-4FBE-B2F5-5BACEA4E0C12}" presName="vertSpace2b" presStyleCnt="0"/>
      <dgm:spPr/>
    </dgm:pt>
    <dgm:pt modelId="{C99F7091-790A-4127-9B17-4EC63DF3EF88}" type="pres">
      <dgm:prSet presAssocID="{85A6EB43-6D0A-422C-9F84-CE5DB02A0D2B}" presName="horz2" presStyleCnt="0"/>
      <dgm:spPr/>
    </dgm:pt>
    <dgm:pt modelId="{41EBF57D-CB6E-472F-88BE-588108FABED5}" type="pres">
      <dgm:prSet presAssocID="{85A6EB43-6D0A-422C-9F84-CE5DB02A0D2B}" presName="horzSpace2" presStyleCnt="0"/>
      <dgm:spPr/>
    </dgm:pt>
    <dgm:pt modelId="{E4F17197-C697-4791-A913-CAA2A694794B}" type="pres">
      <dgm:prSet presAssocID="{85A6EB43-6D0A-422C-9F84-CE5DB02A0D2B}" presName="tx2" presStyleLbl="revTx" presStyleIdx="2" presStyleCnt="5"/>
      <dgm:spPr/>
      <dgm:t>
        <a:bodyPr/>
        <a:lstStyle/>
        <a:p>
          <a:endParaRPr lang="en-US"/>
        </a:p>
      </dgm:t>
    </dgm:pt>
    <dgm:pt modelId="{F147873A-EACD-42D8-ADC1-15F00F054359}" type="pres">
      <dgm:prSet presAssocID="{85A6EB43-6D0A-422C-9F84-CE5DB02A0D2B}" presName="vert2" presStyleCnt="0"/>
      <dgm:spPr/>
    </dgm:pt>
    <dgm:pt modelId="{FA72CF2C-77F6-4145-B2DE-73731F6BF376}" type="pres">
      <dgm:prSet presAssocID="{85A6EB43-6D0A-422C-9F84-CE5DB02A0D2B}" presName="thinLine2b" presStyleLbl="callout" presStyleIdx="1" presStyleCnt="4"/>
      <dgm:spPr/>
    </dgm:pt>
    <dgm:pt modelId="{0DF18409-084F-45DB-B6EE-5EE2AB531AEB}" type="pres">
      <dgm:prSet presAssocID="{85A6EB43-6D0A-422C-9F84-CE5DB02A0D2B}" presName="vertSpace2b" presStyleCnt="0"/>
      <dgm:spPr/>
    </dgm:pt>
    <dgm:pt modelId="{5DF199F2-CF04-47F6-89A5-C5935F0C7F1B}" type="pres">
      <dgm:prSet presAssocID="{D504B11A-6AF4-4B98-9B8B-8FD88EFDF27C}" presName="horz2" presStyleCnt="0"/>
      <dgm:spPr/>
    </dgm:pt>
    <dgm:pt modelId="{624B54C8-E97A-4CDC-8A8C-EF13997A5EB1}" type="pres">
      <dgm:prSet presAssocID="{D504B11A-6AF4-4B98-9B8B-8FD88EFDF27C}" presName="horzSpace2" presStyleCnt="0"/>
      <dgm:spPr/>
    </dgm:pt>
    <dgm:pt modelId="{8BE02CC4-3720-4447-BDA5-F13F40C8FFA4}" type="pres">
      <dgm:prSet presAssocID="{D504B11A-6AF4-4B98-9B8B-8FD88EFDF27C}" presName="tx2" presStyleLbl="revTx" presStyleIdx="3" presStyleCnt="5"/>
      <dgm:spPr/>
      <dgm:t>
        <a:bodyPr/>
        <a:lstStyle/>
        <a:p>
          <a:endParaRPr lang="en-US"/>
        </a:p>
      </dgm:t>
    </dgm:pt>
    <dgm:pt modelId="{C7CB6846-A000-44A6-8A4C-A5CE6F92F91E}" type="pres">
      <dgm:prSet presAssocID="{D504B11A-6AF4-4B98-9B8B-8FD88EFDF27C}" presName="vert2" presStyleCnt="0"/>
      <dgm:spPr/>
    </dgm:pt>
    <dgm:pt modelId="{FE508D36-E0DB-4680-91C0-408E66ADEEE5}" type="pres">
      <dgm:prSet presAssocID="{D504B11A-6AF4-4B98-9B8B-8FD88EFDF27C}" presName="thinLine2b" presStyleLbl="callout" presStyleIdx="2" presStyleCnt="4"/>
      <dgm:spPr/>
    </dgm:pt>
    <dgm:pt modelId="{1153AA42-2133-49A2-A3C5-CE64BD6687D9}" type="pres">
      <dgm:prSet presAssocID="{D504B11A-6AF4-4B98-9B8B-8FD88EFDF27C}" presName="vertSpace2b" presStyleCnt="0"/>
      <dgm:spPr/>
    </dgm:pt>
    <dgm:pt modelId="{67AA5FFE-14DA-4C63-8523-822E37858E79}" type="pres">
      <dgm:prSet presAssocID="{950D7340-5917-4B82-8BAE-ACC53646CF48}" presName="horz2" presStyleCnt="0"/>
      <dgm:spPr/>
    </dgm:pt>
    <dgm:pt modelId="{9B5227B3-79EB-47D4-83AD-2AF8F3F9FF72}" type="pres">
      <dgm:prSet presAssocID="{950D7340-5917-4B82-8BAE-ACC53646CF48}" presName="horzSpace2" presStyleCnt="0"/>
      <dgm:spPr/>
    </dgm:pt>
    <dgm:pt modelId="{346F0C46-D718-4D95-8F6B-16EA8833D36C}" type="pres">
      <dgm:prSet presAssocID="{950D7340-5917-4B82-8BAE-ACC53646CF48}" presName="tx2" presStyleLbl="revTx" presStyleIdx="4" presStyleCnt="5"/>
      <dgm:spPr/>
      <dgm:t>
        <a:bodyPr/>
        <a:lstStyle/>
        <a:p>
          <a:endParaRPr lang="en-US"/>
        </a:p>
      </dgm:t>
    </dgm:pt>
    <dgm:pt modelId="{53146904-E2E3-43E4-8FAB-8350951BBD0A}" type="pres">
      <dgm:prSet presAssocID="{950D7340-5917-4B82-8BAE-ACC53646CF48}" presName="vert2" presStyleCnt="0"/>
      <dgm:spPr/>
    </dgm:pt>
    <dgm:pt modelId="{42DEF833-3CFD-44A3-BBFF-FDB4D0AE8E3A}" type="pres">
      <dgm:prSet presAssocID="{950D7340-5917-4B82-8BAE-ACC53646CF48}" presName="thinLine2b" presStyleLbl="callout" presStyleIdx="3" presStyleCnt="4"/>
      <dgm:spPr/>
    </dgm:pt>
    <dgm:pt modelId="{E60C86A4-4906-470C-A4E7-B14F12EC3353}" type="pres">
      <dgm:prSet presAssocID="{950D7340-5917-4B82-8BAE-ACC53646CF48}" presName="vertSpace2b" presStyleCnt="0"/>
      <dgm:spPr/>
    </dgm:pt>
  </dgm:ptLst>
  <dgm:cxnLst>
    <dgm:cxn modelId="{373A10D9-4BB2-4DC0-A5DC-ABCF3D5C41DE}" type="presOf" srcId="{D504B11A-6AF4-4B98-9B8B-8FD88EFDF27C}" destId="{8BE02CC4-3720-4447-BDA5-F13F40C8FFA4}" srcOrd="0" destOrd="0" presId="urn:microsoft.com/office/officeart/2008/layout/LinedList"/>
    <dgm:cxn modelId="{F44D3D36-596D-487C-833A-2078D9F3BCB6}" srcId="{6AAFAD22-CB8C-468A-8DDC-06380B337638}" destId="{950D7340-5917-4B82-8BAE-ACC53646CF48}" srcOrd="3" destOrd="0" parTransId="{0937682E-C4CA-40A4-B746-A7D858F24E1B}" sibTransId="{6FD2B8B4-7284-4241-AA10-9C4031D9BC98}"/>
    <dgm:cxn modelId="{C34092CC-7847-473B-B749-613F34524B26}" type="presOf" srcId="{950D7340-5917-4B82-8BAE-ACC53646CF48}" destId="{346F0C46-D718-4D95-8F6B-16EA8833D36C}" srcOrd="0" destOrd="0" presId="urn:microsoft.com/office/officeart/2008/layout/LinedList"/>
    <dgm:cxn modelId="{1E2C1B7C-E0C7-4E4A-B5EA-9B3699967601}" type="presOf" srcId="{957DFE71-A23B-4CE6-8419-20DD84868F88}" destId="{6F749DB7-A49A-4539-AE43-965BF61FD4EE}" srcOrd="0" destOrd="0" presId="urn:microsoft.com/office/officeart/2008/layout/LinedList"/>
    <dgm:cxn modelId="{F8DAC332-3B63-4B6F-AAF9-E7364AD649CF}" srcId="{6AAFAD22-CB8C-468A-8DDC-06380B337638}" destId="{D504B11A-6AF4-4B98-9B8B-8FD88EFDF27C}" srcOrd="2" destOrd="0" parTransId="{B3498E09-A05E-4C3B-9446-23082D1A9FB0}" sibTransId="{B7D56A5B-3AE5-4C61-A581-2D41E528B022}"/>
    <dgm:cxn modelId="{FCCFF723-05D6-4998-9A2A-F3311ED8279C}" type="presOf" srcId="{A715937F-F92F-4FBE-B2F5-5BACEA4E0C12}" destId="{72FED5CE-3074-4531-8307-FEDC0F65C33C}" srcOrd="0" destOrd="0" presId="urn:microsoft.com/office/officeart/2008/layout/LinedList"/>
    <dgm:cxn modelId="{458EDC98-47DA-490B-AAE5-22FB805E9742}" srcId="{6AAFAD22-CB8C-468A-8DDC-06380B337638}" destId="{85A6EB43-6D0A-422C-9F84-CE5DB02A0D2B}" srcOrd="1" destOrd="0" parTransId="{538D10DF-9EBB-4270-AFD7-76DE1EF74370}" sibTransId="{9FFD45E0-00FF-447D-8AB3-1A0E62A1CEA7}"/>
    <dgm:cxn modelId="{81AF0A8F-7695-419E-8794-55E2A42CE954}" srcId="{6AAFAD22-CB8C-468A-8DDC-06380B337638}" destId="{A715937F-F92F-4FBE-B2F5-5BACEA4E0C12}" srcOrd="0" destOrd="0" parTransId="{E6EF4D85-CB84-4B29-B54A-E109DEAD3C74}" sibTransId="{7D0F5ABD-E764-4939-A251-3E2B63A11AA7}"/>
    <dgm:cxn modelId="{3D00AADC-791E-45E8-A776-A48B8B14A06A}" srcId="{957DFE71-A23B-4CE6-8419-20DD84868F88}" destId="{6AAFAD22-CB8C-468A-8DDC-06380B337638}" srcOrd="0" destOrd="0" parTransId="{DF804811-B192-4B7E-9656-8DF3134AEE93}" sibTransId="{D7CF4D7D-C758-4344-AC72-1E2D5F9FD5E9}"/>
    <dgm:cxn modelId="{AB0A1E74-9643-4A2A-98DC-2994A847117A}" type="presOf" srcId="{6AAFAD22-CB8C-468A-8DDC-06380B337638}" destId="{68DDD56D-A6C0-49AA-855C-281BC6B05D4B}" srcOrd="0" destOrd="0" presId="urn:microsoft.com/office/officeart/2008/layout/LinedList"/>
    <dgm:cxn modelId="{D231230C-7B42-47F8-8F09-AE1DB1E32DCF}" type="presOf" srcId="{85A6EB43-6D0A-422C-9F84-CE5DB02A0D2B}" destId="{E4F17197-C697-4791-A913-CAA2A694794B}" srcOrd="0" destOrd="0" presId="urn:microsoft.com/office/officeart/2008/layout/LinedList"/>
    <dgm:cxn modelId="{88E284A4-E62B-4474-B413-C56037A106D5}" type="presParOf" srcId="{6F749DB7-A49A-4539-AE43-965BF61FD4EE}" destId="{ECA0DA48-595E-422D-B9A6-CFF2DF27424D}" srcOrd="0" destOrd="0" presId="urn:microsoft.com/office/officeart/2008/layout/LinedList"/>
    <dgm:cxn modelId="{1BD56540-12D5-42F1-83CE-CF4C50FB0694}" type="presParOf" srcId="{6F749DB7-A49A-4539-AE43-965BF61FD4EE}" destId="{F0054D23-8882-431F-9A6A-47BD921C1C29}" srcOrd="1" destOrd="0" presId="urn:microsoft.com/office/officeart/2008/layout/LinedList"/>
    <dgm:cxn modelId="{7CE09AB7-C41D-4E1D-B5BA-C8EA22E1A31A}" type="presParOf" srcId="{F0054D23-8882-431F-9A6A-47BD921C1C29}" destId="{68DDD56D-A6C0-49AA-855C-281BC6B05D4B}" srcOrd="0" destOrd="0" presId="urn:microsoft.com/office/officeart/2008/layout/LinedList"/>
    <dgm:cxn modelId="{DE0F6D1F-65ED-4E04-B639-70E9CD87BDC9}" type="presParOf" srcId="{F0054D23-8882-431F-9A6A-47BD921C1C29}" destId="{C3D62C0B-C3F5-4A2B-82C5-260367CE47FF}" srcOrd="1" destOrd="0" presId="urn:microsoft.com/office/officeart/2008/layout/LinedList"/>
    <dgm:cxn modelId="{DED8E3AA-07BE-4D82-9E76-D7B7EBAD985B}" type="presParOf" srcId="{C3D62C0B-C3F5-4A2B-82C5-260367CE47FF}" destId="{E14C2748-7384-4177-8188-3ECC6CC462E6}" srcOrd="0" destOrd="0" presId="urn:microsoft.com/office/officeart/2008/layout/LinedList"/>
    <dgm:cxn modelId="{72E6CBD4-F78A-44D5-AF29-B995E9AAE6C0}" type="presParOf" srcId="{C3D62C0B-C3F5-4A2B-82C5-260367CE47FF}" destId="{ED29B5B3-AD83-4425-9CCD-49798E8DB03A}" srcOrd="1" destOrd="0" presId="urn:microsoft.com/office/officeart/2008/layout/LinedList"/>
    <dgm:cxn modelId="{64E1E065-BA2A-4E39-8E60-0533DAB6112E}" type="presParOf" srcId="{ED29B5B3-AD83-4425-9CCD-49798E8DB03A}" destId="{5391AE59-EDF5-4A54-A6DC-1538B5D5BAC8}" srcOrd="0" destOrd="0" presId="urn:microsoft.com/office/officeart/2008/layout/LinedList"/>
    <dgm:cxn modelId="{6CC5CB49-5C3C-4CBB-A678-4E2F7513297B}" type="presParOf" srcId="{ED29B5B3-AD83-4425-9CCD-49798E8DB03A}" destId="{72FED5CE-3074-4531-8307-FEDC0F65C33C}" srcOrd="1" destOrd="0" presId="urn:microsoft.com/office/officeart/2008/layout/LinedList"/>
    <dgm:cxn modelId="{0D8512DB-ED16-4B9E-9FE7-A9645011AA26}" type="presParOf" srcId="{ED29B5B3-AD83-4425-9CCD-49798E8DB03A}" destId="{BF07B0B5-476E-4141-92D4-52A6E2E717DF}" srcOrd="2" destOrd="0" presId="urn:microsoft.com/office/officeart/2008/layout/LinedList"/>
    <dgm:cxn modelId="{2DC84206-0B12-41F4-AF0A-D77745822FA5}" type="presParOf" srcId="{C3D62C0B-C3F5-4A2B-82C5-260367CE47FF}" destId="{1230E564-7AAF-41A7-BEFC-BF90288E17C9}" srcOrd="2" destOrd="0" presId="urn:microsoft.com/office/officeart/2008/layout/LinedList"/>
    <dgm:cxn modelId="{0A7CDF85-6DB1-460B-A499-6552449FA8FD}" type="presParOf" srcId="{C3D62C0B-C3F5-4A2B-82C5-260367CE47FF}" destId="{4D9F209E-33AB-4AF0-BEF1-654CBF7CCE59}" srcOrd="3" destOrd="0" presId="urn:microsoft.com/office/officeart/2008/layout/LinedList"/>
    <dgm:cxn modelId="{DD72A64B-058D-4D6D-BCC0-D3E6B84277D6}" type="presParOf" srcId="{C3D62C0B-C3F5-4A2B-82C5-260367CE47FF}" destId="{C99F7091-790A-4127-9B17-4EC63DF3EF88}" srcOrd="4" destOrd="0" presId="urn:microsoft.com/office/officeart/2008/layout/LinedList"/>
    <dgm:cxn modelId="{B646E278-7B01-4C38-9158-D086113AB8FE}" type="presParOf" srcId="{C99F7091-790A-4127-9B17-4EC63DF3EF88}" destId="{41EBF57D-CB6E-472F-88BE-588108FABED5}" srcOrd="0" destOrd="0" presId="urn:microsoft.com/office/officeart/2008/layout/LinedList"/>
    <dgm:cxn modelId="{94F37953-58B6-4D6A-8F24-5C233F56DCD0}" type="presParOf" srcId="{C99F7091-790A-4127-9B17-4EC63DF3EF88}" destId="{E4F17197-C697-4791-A913-CAA2A694794B}" srcOrd="1" destOrd="0" presId="urn:microsoft.com/office/officeart/2008/layout/LinedList"/>
    <dgm:cxn modelId="{6AE2D9C7-69AD-49CE-90B2-AC3B5A9D5BB2}" type="presParOf" srcId="{C99F7091-790A-4127-9B17-4EC63DF3EF88}" destId="{F147873A-EACD-42D8-ADC1-15F00F054359}" srcOrd="2" destOrd="0" presId="urn:microsoft.com/office/officeart/2008/layout/LinedList"/>
    <dgm:cxn modelId="{2A9ADB05-F650-4D20-BCA9-D4E94603C875}" type="presParOf" srcId="{C3D62C0B-C3F5-4A2B-82C5-260367CE47FF}" destId="{FA72CF2C-77F6-4145-B2DE-73731F6BF376}" srcOrd="5" destOrd="0" presId="urn:microsoft.com/office/officeart/2008/layout/LinedList"/>
    <dgm:cxn modelId="{7A495E7B-E006-42E2-950A-7A177040DE0C}" type="presParOf" srcId="{C3D62C0B-C3F5-4A2B-82C5-260367CE47FF}" destId="{0DF18409-084F-45DB-B6EE-5EE2AB531AEB}" srcOrd="6" destOrd="0" presId="urn:microsoft.com/office/officeart/2008/layout/LinedList"/>
    <dgm:cxn modelId="{3CFA20E0-A2AC-4928-9258-ECF9D74ADFA1}" type="presParOf" srcId="{C3D62C0B-C3F5-4A2B-82C5-260367CE47FF}" destId="{5DF199F2-CF04-47F6-89A5-C5935F0C7F1B}" srcOrd="7" destOrd="0" presId="urn:microsoft.com/office/officeart/2008/layout/LinedList"/>
    <dgm:cxn modelId="{85B914F9-F73D-4822-B957-2E7D035D5E3C}" type="presParOf" srcId="{5DF199F2-CF04-47F6-89A5-C5935F0C7F1B}" destId="{624B54C8-E97A-4CDC-8A8C-EF13997A5EB1}" srcOrd="0" destOrd="0" presId="urn:microsoft.com/office/officeart/2008/layout/LinedList"/>
    <dgm:cxn modelId="{07C80A69-DE19-49DD-85F1-5F6A5E273E10}" type="presParOf" srcId="{5DF199F2-CF04-47F6-89A5-C5935F0C7F1B}" destId="{8BE02CC4-3720-4447-BDA5-F13F40C8FFA4}" srcOrd="1" destOrd="0" presId="urn:microsoft.com/office/officeart/2008/layout/LinedList"/>
    <dgm:cxn modelId="{A5F88FCC-D2E2-4C10-A5A8-5E95144D1056}" type="presParOf" srcId="{5DF199F2-CF04-47F6-89A5-C5935F0C7F1B}" destId="{C7CB6846-A000-44A6-8A4C-A5CE6F92F91E}" srcOrd="2" destOrd="0" presId="urn:microsoft.com/office/officeart/2008/layout/LinedList"/>
    <dgm:cxn modelId="{68465838-78E2-4F8B-9CA9-5E907D36ACF0}" type="presParOf" srcId="{C3D62C0B-C3F5-4A2B-82C5-260367CE47FF}" destId="{FE508D36-E0DB-4680-91C0-408E66ADEEE5}" srcOrd="8" destOrd="0" presId="urn:microsoft.com/office/officeart/2008/layout/LinedList"/>
    <dgm:cxn modelId="{D02B6F43-ED7E-4FD2-AE0B-CFDC7245FC0F}" type="presParOf" srcId="{C3D62C0B-C3F5-4A2B-82C5-260367CE47FF}" destId="{1153AA42-2133-49A2-A3C5-CE64BD6687D9}" srcOrd="9" destOrd="0" presId="urn:microsoft.com/office/officeart/2008/layout/LinedList"/>
    <dgm:cxn modelId="{F3277642-9779-4232-AFEF-BF8FAAC5BE24}" type="presParOf" srcId="{C3D62C0B-C3F5-4A2B-82C5-260367CE47FF}" destId="{67AA5FFE-14DA-4C63-8523-822E37858E79}" srcOrd="10" destOrd="0" presId="urn:microsoft.com/office/officeart/2008/layout/LinedList"/>
    <dgm:cxn modelId="{BFA8F0A1-75C5-4A56-9708-8B8C542A2631}" type="presParOf" srcId="{67AA5FFE-14DA-4C63-8523-822E37858E79}" destId="{9B5227B3-79EB-47D4-83AD-2AF8F3F9FF72}" srcOrd="0" destOrd="0" presId="urn:microsoft.com/office/officeart/2008/layout/LinedList"/>
    <dgm:cxn modelId="{C1250F57-2001-458D-A484-23B68602A7FF}" type="presParOf" srcId="{67AA5FFE-14DA-4C63-8523-822E37858E79}" destId="{346F0C46-D718-4D95-8F6B-16EA8833D36C}" srcOrd="1" destOrd="0" presId="urn:microsoft.com/office/officeart/2008/layout/LinedList"/>
    <dgm:cxn modelId="{92060243-CAAF-441A-9639-109C895BE8B1}" type="presParOf" srcId="{67AA5FFE-14DA-4C63-8523-822E37858E79}" destId="{53146904-E2E3-43E4-8FAB-8350951BBD0A}" srcOrd="2" destOrd="0" presId="urn:microsoft.com/office/officeart/2008/layout/LinedList"/>
    <dgm:cxn modelId="{8A1A067A-38BA-440B-9C70-5DEC455061BF}" type="presParOf" srcId="{C3D62C0B-C3F5-4A2B-82C5-260367CE47FF}" destId="{42DEF833-3CFD-44A3-BBFF-FDB4D0AE8E3A}" srcOrd="11" destOrd="0" presId="urn:microsoft.com/office/officeart/2008/layout/LinedList"/>
    <dgm:cxn modelId="{D2B7290F-0BAB-4AF0-9FB0-92CF3B45D3C0}" type="presParOf" srcId="{C3D62C0B-C3F5-4A2B-82C5-260367CE47FF}" destId="{E60C86A4-4906-470C-A4E7-B14F12EC3353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948DAD8-DCE1-40ED-AA7B-0E1AF3E9A1B7}" type="doc">
      <dgm:prSet loTypeId="urn:microsoft.com/office/officeart/2011/layout/TabList" loCatId="officeonline" qsTypeId="urn:microsoft.com/office/officeart/2005/8/quickstyle/3d4" qsCatId="3D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362A9EB6-9517-4F12-8868-9F4A2740D4E2}">
      <dgm:prSet phldrT="[Text]"/>
      <dgm:spPr/>
      <dgm:t>
        <a:bodyPr/>
        <a:lstStyle/>
        <a:p>
          <a:r>
            <a:rPr lang="en-IN" dirty="0"/>
            <a:t>Revenue</a:t>
          </a:r>
        </a:p>
      </dgm:t>
    </dgm:pt>
    <dgm:pt modelId="{23DF6A1B-9AEC-4B87-9F6C-62F58B182041}" type="parTrans" cxnId="{ED46C6C4-F072-4533-9ADA-A40619EDDDCE}">
      <dgm:prSet/>
      <dgm:spPr/>
      <dgm:t>
        <a:bodyPr/>
        <a:lstStyle/>
        <a:p>
          <a:endParaRPr lang="en-IN"/>
        </a:p>
      </dgm:t>
    </dgm:pt>
    <dgm:pt modelId="{E8EACFF7-8348-4587-A472-4F5CD4EDDC50}" type="sibTrans" cxnId="{ED46C6C4-F072-4533-9ADA-A40619EDDDCE}">
      <dgm:prSet/>
      <dgm:spPr/>
      <dgm:t>
        <a:bodyPr/>
        <a:lstStyle/>
        <a:p>
          <a:endParaRPr lang="en-IN"/>
        </a:p>
      </dgm:t>
    </dgm:pt>
    <dgm:pt modelId="{9501645C-B211-446C-B712-3F4963D50366}">
      <dgm:prSet phldrT="[Text]"/>
      <dgm:spPr/>
      <dgm:t>
        <a:bodyPr/>
        <a:lstStyle/>
        <a:p>
          <a:r>
            <a:rPr lang="en-US" dirty="0"/>
            <a:t>Revenue concentrated more below 150 million</a:t>
          </a:r>
          <a:endParaRPr lang="en-IN" dirty="0"/>
        </a:p>
      </dgm:t>
    </dgm:pt>
    <dgm:pt modelId="{D92258EC-BB27-4568-A5E1-78F0F85E21D5}" type="parTrans" cxnId="{FDBA8FA8-4CCD-4E54-873A-49A503B1FF5A}">
      <dgm:prSet/>
      <dgm:spPr/>
      <dgm:t>
        <a:bodyPr/>
        <a:lstStyle/>
        <a:p>
          <a:endParaRPr lang="en-IN"/>
        </a:p>
      </dgm:t>
    </dgm:pt>
    <dgm:pt modelId="{0810D0A0-C7AA-4777-8D6D-ECC048D1FC75}" type="sibTrans" cxnId="{FDBA8FA8-4CCD-4E54-873A-49A503B1FF5A}">
      <dgm:prSet/>
      <dgm:spPr/>
      <dgm:t>
        <a:bodyPr/>
        <a:lstStyle/>
        <a:p>
          <a:endParaRPr lang="en-IN"/>
        </a:p>
      </dgm:t>
    </dgm:pt>
    <dgm:pt modelId="{85B9C641-829D-4881-BE25-8A4374683BBB}">
      <dgm:prSet phldrT="[Text]"/>
      <dgm:spPr/>
      <dgm:t>
        <a:bodyPr/>
        <a:lstStyle/>
        <a:p>
          <a:r>
            <a:rPr lang="en-IN" dirty="0"/>
            <a:t>Runtime</a:t>
          </a:r>
        </a:p>
      </dgm:t>
    </dgm:pt>
    <dgm:pt modelId="{9DA568C9-E94C-4AFD-A135-5C9F3EFCA521}" type="parTrans" cxnId="{DBEF543E-4BD0-4A5B-BB96-8044D0DE868D}">
      <dgm:prSet/>
      <dgm:spPr/>
      <dgm:t>
        <a:bodyPr/>
        <a:lstStyle/>
        <a:p>
          <a:endParaRPr lang="en-IN"/>
        </a:p>
      </dgm:t>
    </dgm:pt>
    <dgm:pt modelId="{B35BA11A-5E1A-42D2-A846-5A3868B10550}" type="sibTrans" cxnId="{DBEF543E-4BD0-4A5B-BB96-8044D0DE868D}">
      <dgm:prSet/>
      <dgm:spPr/>
      <dgm:t>
        <a:bodyPr/>
        <a:lstStyle/>
        <a:p>
          <a:endParaRPr lang="en-IN"/>
        </a:p>
      </dgm:t>
    </dgm:pt>
    <dgm:pt modelId="{B39322E2-2B84-4E35-8739-99E825D64FFC}">
      <dgm:prSet phldrT="[Text]"/>
      <dgm:spPr/>
      <dgm:t>
        <a:bodyPr/>
        <a:lstStyle/>
        <a:p>
          <a:r>
            <a:rPr lang="en-US" dirty="0"/>
            <a:t>Most movies have a Runtime between 100 to 140</a:t>
          </a:r>
          <a:endParaRPr lang="en-IN" dirty="0"/>
        </a:p>
      </dgm:t>
    </dgm:pt>
    <dgm:pt modelId="{1AC2C0A3-AE2C-4335-8034-6DCF1AD46FFD}" type="parTrans" cxnId="{070E1E66-49D9-4B35-84B7-E99E54B2F56F}">
      <dgm:prSet/>
      <dgm:spPr/>
      <dgm:t>
        <a:bodyPr/>
        <a:lstStyle/>
        <a:p>
          <a:endParaRPr lang="en-IN"/>
        </a:p>
      </dgm:t>
    </dgm:pt>
    <dgm:pt modelId="{06AFF35F-C07B-4ED2-B462-67BD4B796F0C}" type="sibTrans" cxnId="{070E1E66-49D9-4B35-84B7-E99E54B2F56F}">
      <dgm:prSet/>
      <dgm:spPr/>
      <dgm:t>
        <a:bodyPr/>
        <a:lstStyle/>
        <a:p>
          <a:endParaRPr lang="en-IN"/>
        </a:p>
      </dgm:t>
    </dgm:pt>
    <dgm:pt modelId="{1D80F192-4F1D-4707-9DB0-65AEB22E1C19}">
      <dgm:prSet phldrT="[Text]"/>
      <dgm:spPr/>
      <dgm:t>
        <a:bodyPr/>
        <a:lstStyle/>
        <a:p>
          <a:r>
            <a:rPr lang="en-IN" dirty="0"/>
            <a:t>Ratings</a:t>
          </a:r>
        </a:p>
      </dgm:t>
    </dgm:pt>
    <dgm:pt modelId="{2E8F8595-623A-4AF6-8DF8-931667F1CD19}" type="parTrans" cxnId="{09767DE6-D022-4DA6-87E0-28246722FD11}">
      <dgm:prSet/>
      <dgm:spPr/>
      <dgm:t>
        <a:bodyPr/>
        <a:lstStyle/>
        <a:p>
          <a:endParaRPr lang="en-IN"/>
        </a:p>
      </dgm:t>
    </dgm:pt>
    <dgm:pt modelId="{0B79CEF3-A82E-4F4D-B35F-9F8898027732}" type="sibTrans" cxnId="{09767DE6-D022-4DA6-87E0-28246722FD11}">
      <dgm:prSet/>
      <dgm:spPr/>
      <dgm:t>
        <a:bodyPr/>
        <a:lstStyle/>
        <a:p>
          <a:endParaRPr lang="en-IN"/>
        </a:p>
      </dgm:t>
    </dgm:pt>
    <dgm:pt modelId="{853414C9-6CD9-4088-BAE5-6DF1C9A453CB}">
      <dgm:prSet phldrT="[Text]"/>
      <dgm:spPr/>
      <dgm:t>
        <a:bodyPr/>
        <a:lstStyle/>
        <a:p>
          <a:r>
            <a:rPr lang="en-US" dirty="0"/>
            <a:t>Most frequent Ratings are between 6 to 8</a:t>
          </a:r>
          <a:endParaRPr lang="en-IN" dirty="0"/>
        </a:p>
      </dgm:t>
    </dgm:pt>
    <dgm:pt modelId="{D89E3E14-680F-4021-BE5D-9F8E5187FF25}" type="parTrans" cxnId="{E931BFF9-E775-4BE8-9300-D5E1B70915E0}">
      <dgm:prSet/>
      <dgm:spPr/>
      <dgm:t>
        <a:bodyPr/>
        <a:lstStyle/>
        <a:p>
          <a:endParaRPr lang="en-IN"/>
        </a:p>
      </dgm:t>
    </dgm:pt>
    <dgm:pt modelId="{52B9D3BC-B2A1-4539-98E1-FCE6DAE80DCB}" type="sibTrans" cxnId="{E931BFF9-E775-4BE8-9300-D5E1B70915E0}">
      <dgm:prSet/>
      <dgm:spPr/>
      <dgm:t>
        <a:bodyPr/>
        <a:lstStyle/>
        <a:p>
          <a:endParaRPr lang="en-IN"/>
        </a:p>
      </dgm:t>
    </dgm:pt>
    <dgm:pt modelId="{98A3824A-1A93-420E-B08F-1A535FBD793E}">
      <dgm:prSet phldrT="[Text]"/>
      <dgm:spPr/>
      <dgm:t>
        <a:bodyPr/>
        <a:lstStyle/>
        <a:p>
          <a:r>
            <a:rPr lang="en-IN" dirty="0"/>
            <a:t>Votes</a:t>
          </a:r>
        </a:p>
      </dgm:t>
    </dgm:pt>
    <dgm:pt modelId="{3FFED5ED-3479-4ACA-A2ED-3EADD71CC1E2}" type="parTrans" cxnId="{86553A22-8EEA-4C33-AC00-FD57CAAAD07F}">
      <dgm:prSet/>
      <dgm:spPr/>
      <dgm:t>
        <a:bodyPr/>
        <a:lstStyle/>
        <a:p>
          <a:endParaRPr lang="en-IN"/>
        </a:p>
      </dgm:t>
    </dgm:pt>
    <dgm:pt modelId="{A403A56C-9D5B-42E4-B261-ECD597CA2B24}" type="sibTrans" cxnId="{86553A22-8EEA-4C33-AC00-FD57CAAAD07F}">
      <dgm:prSet/>
      <dgm:spPr/>
      <dgm:t>
        <a:bodyPr/>
        <a:lstStyle/>
        <a:p>
          <a:endParaRPr lang="en-IN"/>
        </a:p>
      </dgm:t>
    </dgm:pt>
    <dgm:pt modelId="{5C2ADC1F-245A-4597-98FE-A65EE7EDEB48}">
      <dgm:prSet phldrT="[Text]"/>
      <dgm:spPr/>
      <dgm:t>
        <a:bodyPr/>
        <a:lstStyle/>
        <a:p>
          <a:r>
            <a:rPr lang="en-US" dirty="0"/>
            <a:t>More no of Votes concentrated at starting</a:t>
          </a:r>
          <a:endParaRPr lang="en-IN" dirty="0"/>
        </a:p>
      </dgm:t>
    </dgm:pt>
    <dgm:pt modelId="{D8425BF4-90B8-47FB-967D-2CB68BA00903}" type="parTrans" cxnId="{1C77BD65-06F6-478B-9425-2A04CF554A62}">
      <dgm:prSet/>
      <dgm:spPr/>
      <dgm:t>
        <a:bodyPr/>
        <a:lstStyle/>
        <a:p>
          <a:endParaRPr lang="en-IN"/>
        </a:p>
      </dgm:t>
    </dgm:pt>
    <dgm:pt modelId="{548D3BDA-2593-4AB5-87BA-8DDACAFC6B01}" type="sibTrans" cxnId="{1C77BD65-06F6-478B-9425-2A04CF554A62}">
      <dgm:prSet/>
      <dgm:spPr/>
      <dgm:t>
        <a:bodyPr/>
        <a:lstStyle/>
        <a:p>
          <a:endParaRPr lang="en-IN"/>
        </a:p>
      </dgm:t>
    </dgm:pt>
    <dgm:pt modelId="{5AE1EE97-602D-4BFF-90C6-300E116CA692}" type="pres">
      <dgm:prSet presAssocID="{6948DAD8-DCE1-40ED-AA7B-0E1AF3E9A1B7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F9A5B2E7-A4D2-4D74-AA89-FB8D575A2DF0}" type="pres">
      <dgm:prSet presAssocID="{362A9EB6-9517-4F12-8868-9F4A2740D4E2}" presName="composite" presStyleCnt="0"/>
      <dgm:spPr/>
    </dgm:pt>
    <dgm:pt modelId="{6465038C-67E9-4A9F-9120-CA3B0E16D3C1}" type="pres">
      <dgm:prSet presAssocID="{362A9EB6-9517-4F12-8868-9F4A2740D4E2}" presName="FirstChild" presStyleLbl="revTx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0A782B-CBBE-4071-9F2F-75D37C1CE972}" type="pres">
      <dgm:prSet presAssocID="{362A9EB6-9517-4F12-8868-9F4A2740D4E2}" presName="Parent" presStyleLbl="alignNode1" presStyleIdx="0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AD9476-2596-434A-8245-1ADAF2D40B62}" type="pres">
      <dgm:prSet presAssocID="{362A9EB6-9517-4F12-8868-9F4A2740D4E2}" presName="Accent" presStyleLbl="parChTrans1D1" presStyleIdx="0" presStyleCnt="4"/>
      <dgm:spPr/>
    </dgm:pt>
    <dgm:pt modelId="{6318A7A4-6EB8-48FF-98A4-B5D8310CBE5D}" type="pres">
      <dgm:prSet presAssocID="{E8EACFF7-8348-4587-A472-4F5CD4EDDC50}" presName="sibTrans" presStyleCnt="0"/>
      <dgm:spPr/>
    </dgm:pt>
    <dgm:pt modelId="{A086996C-C948-409A-BEF9-2558479C33E4}" type="pres">
      <dgm:prSet presAssocID="{85B9C641-829D-4881-BE25-8A4374683BBB}" presName="composite" presStyleCnt="0"/>
      <dgm:spPr/>
    </dgm:pt>
    <dgm:pt modelId="{1561049F-E107-49CD-B809-2479E80EC3C2}" type="pres">
      <dgm:prSet presAssocID="{85B9C641-829D-4881-BE25-8A4374683BBB}" presName="FirstChild" presStyleLbl="revTx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A08F2A-937A-472E-A3C7-BC5A439531DF}" type="pres">
      <dgm:prSet presAssocID="{85B9C641-829D-4881-BE25-8A4374683BBB}" presName="Parent" presStyleLbl="alignNode1" presStyleIdx="1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2EFEC1-E6F7-43D0-B125-FA0F189D4A7E}" type="pres">
      <dgm:prSet presAssocID="{85B9C641-829D-4881-BE25-8A4374683BBB}" presName="Accent" presStyleLbl="parChTrans1D1" presStyleIdx="1" presStyleCnt="4"/>
      <dgm:spPr/>
    </dgm:pt>
    <dgm:pt modelId="{CD0A1C08-E623-4A8F-BFE0-38C1E4615696}" type="pres">
      <dgm:prSet presAssocID="{B35BA11A-5E1A-42D2-A846-5A3868B10550}" presName="sibTrans" presStyleCnt="0"/>
      <dgm:spPr/>
    </dgm:pt>
    <dgm:pt modelId="{E8163383-C607-4F2C-B3E5-0A6366BDCDF8}" type="pres">
      <dgm:prSet presAssocID="{1D80F192-4F1D-4707-9DB0-65AEB22E1C19}" presName="composite" presStyleCnt="0"/>
      <dgm:spPr/>
    </dgm:pt>
    <dgm:pt modelId="{02DB0C71-5E42-425A-BD60-49DFC77FE9EB}" type="pres">
      <dgm:prSet presAssocID="{1D80F192-4F1D-4707-9DB0-65AEB22E1C19}" presName="FirstChild" presStyleLbl="revTx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C2A2AC-A565-4C73-B343-4A537A7B76DC}" type="pres">
      <dgm:prSet presAssocID="{1D80F192-4F1D-4707-9DB0-65AEB22E1C19}" presName="Parent" presStyleLbl="alignNode1" presStyleIdx="2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3FAD72-F9A8-4B90-A46E-DF6B0EDF314A}" type="pres">
      <dgm:prSet presAssocID="{1D80F192-4F1D-4707-9DB0-65AEB22E1C19}" presName="Accent" presStyleLbl="parChTrans1D1" presStyleIdx="2" presStyleCnt="4"/>
      <dgm:spPr/>
    </dgm:pt>
    <dgm:pt modelId="{989CC608-F5AE-4D8B-B7C6-28F156B39E5B}" type="pres">
      <dgm:prSet presAssocID="{0B79CEF3-A82E-4F4D-B35F-9F8898027732}" presName="sibTrans" presStyleCnt="0"/>
      <dgm:spPr/>
    </dgm:pt>
    <dgm:pt modelId="{0EEC72C7-2C93-4065-B875-77779C1C4C56}" type="pres">
      <dgm:prSet presAssocID="{98A3824A-1A93-420E-B08F-1A535FBD793E}" presName="composite" presStyleCnt="0"/>
      <dgm:spPr/>
    </dgm:pt>
    <dgm:pt modelId="{73D55CA8-45BA-4743-9C4B-4DD761FF6033}" type="pres">
      <dgm:prSet presAssocID="{98A3824A-1A93-420E-B08F-1A535FBD793E}" presName="FirstChild" presStyleLbl="revTx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EEB051-AB11-408D-8069-9E533DE1980D}" type="pres">
      <dgm:prSet presAssocID="{98A3824A-1A93-420E-B08F-1A535FBD793E}" presName="Parent" presStyleLbl="alignNode1" presStyleIdx="3" presStyleCnt="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FEFE05-43DE-46CF-8830-AA4B0990F0EB}" type="pres">
      <dgm:prSet presAssocID="{98A3824A-1A93-420E-B08F-1A535FBD793E}" presName="Accent" presStyleLbl="parChTrans1D1" presStyleIdx="3" presStyleCnt="4"/>
      <dgm:spPr/>
    </dgm:pt>
  </dgm:ptLst>
  <dgm:cxnLst>
    <dgm:cxn modelId="{7DD82424-B388-4D76-82FD-83F23E289445}" type="presOf" srcId="{98A3824A-1A93-420E-B08F-1A535FBD793E}" destId="{FBEEB051-AB11-408D-8069-9E533DE1980D}" srcOrd="0" destOrd="0" presId="urn:microsoft.com/office/officeart/2011/layout/TabList"/>
    <dgm:cxn modelId="{DBEF543E-4BD0-4A5B-BB96-8044D0DE868D}" srcId="{6948DAD8-DCE1-40ED-AA7B-0E1AF3E9A1B7}" destId="{85B9C641-829D-4881-BE25-8A4374683BBB}" srcOrd="1" destOrd="0" parTransId="{9DA568C9-E94C-4AFD-A135-5C9F3EFCA521}" sibTransId="{B35BA11A-5E1A-42D2-A846-5A3868B10550}"/>
    <dgm:cxn modelId="{86553A22-8EEA-4C33-AC00-FD57CAAAD07F}" srcId="{6948DAD8-DCE1-40ED-AA7B-0E1AF3E9A1B7}" destId="{98A3824A-1A93-420E-B08F-1A535FBD793E}" srcOrd="3" destOrd="0" parTransId="{3FFED5ED-3479-4ACA-A2ED-3EADD71CC1E2}" sibTransId="{A403A56C-9D5B-42E4-B261-ECD597CA2B24}"/>
    <dgm:cxn modelId="{E931BFF9-E775-4BE8-9300-D5E1B70915E0}" srcId="{1D80F192-4F1D-4707-9DB0-65AEB22E1C19}" destId="{853414C9-6CD9-4088-BAE5-6DF1C9A453CB}" srcOrd="0" destOrd="0" parTransId="{D89E3E14-680F-4021-BE5D-9F8E5187FF25}" sibTransId="{52B9D3BC-B2A1-4539-98E1-FCE6DAE80DCB}"/>
    <dgm:cxn modelId="{1099DDB6-1C5A-4EB8-9A41-7C7AAB62E8D0}" type="presOf" srcId="{B39322E2-2B84-4E35-8739-99E825D64FFC}" destId="{1561049F-E107-49CD-B809-2479E80EC3C2}" srcOrd="0" destOrd="0" presId="urn:microsoft.com/office/officeart/2011/layout/TabList"/>
    <dgm:cxn modelId="{A19BD043-B619-43A9-A92E-C6B1FC16C431}" type="presOf" srcId="{362A9EB6-9517-4F12-8868-9F4A2740D4E2}" destId="{6A0A782B-CBBE-4071-9F2F-75D37C1CE972}" srcOrd="0" destOrd="0" presId="urn:microsoft.com/office/officeart/2011/layout/TabList"/>
    <dgm:cxn modelId="{1C77BD65-06F6-478B-9425-2A04CF554A62}" srcId="{98A3824A-1A93-420E-B08F-1A535FBD793E}" destId="{5C2ADC1F-245A-4597-98FE-A65EE7EDEB48}" srcOrd="0" destOrd="0" parTransId="{D8425BF4-90B8-47FB-967D-2CB68BA00903}" sibTransId="{548D3BDA-2593-4AB5-87BA-8DDACAFC6B01}"/>
    <dgm:cxn modelId="{EACDA0BA-F20B-4CD5-9733-83D3FE7FF9F0}" type="presOf" srcId="{9501645C-B211-446C-B712-3F4963D50366}" destId="{6465038C-67E9-4A9F-9120-CA3B0E16D3C1}" srcOrd="0" destOrd="0" presId="urn:microsoft.com/office/officeart/2011/layout/TabList"/>
    <dgm:cxn modelId="{D7242D60-3558-48C4-8966-597867D9E4D6}" type="presOf" srcId="{1D80F192-4F1D-4707-9DB0-65AEB22E1C19}" destId="{B9C2A2AC-A565-4C73-B343-4A537A7B76DC}" srcOrd="0" destOrd="0" presId="urn:microsoft.com/office/officeart/2011/layout/TabList"/>
    <dgm:cxn modelId="{FDBA8FA8-4CCD-4E54-873A-49A503B1FF5A}" srcId="{362A9EB6-9517-4F12-8868-9F4A2740D4E2}" destId="{9501645C-B211-446C-B712-3F4963D50366}" srcOrd="0" destOrd="0" parTransId="{D92258EC-BB27-4568-A5E1-78F0F85E21D5}" sibTransId="{0810D0A0-C7AA-4777-8D6D-ECC048D1FC75}"/>
    <dgm:cxn modelId="{7BDDEF02-C97B-49D6-A8F8-10D752D551B4}" type="presOf" srcId="{85B9C641-829D-4881-BE25-8A4374683BBB}" destId="{B5A08F2A-937A-472E-A3C7-BC5A439531DF}" srcOrd="0" destOrd="0" presId="urn:microsoft.com/office/officeart/2011/layout/TabList"/>
    <dgm:cxn modelId="{88138898-E147-459F-A63F-001D696990E1}" type="presOf" srcId="{6948DAD8-DCE1-40ED-AA7B-0E1AF3E9A1B7}" destId="{5AE1EE97-602D-4BFF-90C6-300E116CA692}" srcOrd="0" destOrd="0" presId="urn:microsoft.com/office/officeart/2011/layout/TabList"/>
    <dgm:cxn modelId="{ED46C6C4-F072-4533-9ADA-A40619EDDDCE}" srcId="{6948DAD8-DCE1-40ED-AA7B-0E1AF3E9A1B7}" destId="{362A9EB6-9517-4F12-8868-9F4A2740D4E2}" srcOrd="0" destOrd="0" parTransId="{23DF6A1B-9AEC-4B87-9F6C-62F58B182041}" sibTransId="{E8EACFF7-8348-4587-A472-4F5CD4EDDC50}"/>
    <dgm:cxn modelId="{09767DE6-D022-4DA6-87E0-28246722FD11}" srcId="{6948DAD8-DCE1-40ED-AA7B-0E1AF3E9A1B7}" destId="{1D80F192-4F1D-4707-9DB0-65AEB22E1C19}" srcOrd="2" destOrd="0" parTransId="{2E8F8595-623A-4AF6-8DF8-931667F1CD19}" sibTransId="{0B79CEF3-A82E-4F4D-B35F-9F8898027732}"/>
    <dgm:cxn modelId="{8183F304-D286-4B64-9E50-A620286FEC76}" type="presOf" srcId="{853414C9-6CD9-4088-BAE5-6DF1C9A453CB}" destId="{02DB0C71-5E42-425A-BD60-49DFC77FE9EB}" srcOrd="0" destOrd="0" presId="urn:microsoft.com/office/officeart/2011/layout/TabList"/>
    <dgm:cxn modelId="{070E1E66-49D9-4B35-84B7-E99E54B2F56F}" srcId="{85B9C641-829D-4881-BE25-8A4374683BBB}" destId="{B39322E2-2B84-4E35-8739-99E825D64FFC}" srcOrd="0" destOrd="0" parTransId="{1AC2C0A3-AE2C-4335-8034-6DCF1AD46FFD}" sibTransId="{06AFF35F-C07B-4ED2-B462-67BD4B796F0C}"/>
    <dgm:cxn modelId="{FCBDCED1-1E92-4757-BF09-430AF16D1364}" type="presOf" srcId="{5C2ADC1F-245A-4597-98FE-A65EE7EDEB48}" destId="{73D55CA8-45BA-4743-9C4B-4DD761FF6033}" srcOrd="0" destOrd="0" presId="urn:microsoft.com/office/officeart/2011/layout/TabList"/>
    <dgm:cxn modelId="{5AD33F22-0FF8-4F1B-9E7C-A5C0CA3E65A0}" type="presParOf" srcId="{5AE1EE97-602D-4BFF-90C6-300E116CA692}" destId="{F9A5B2E7-A4D2-4D74-AA89-FB8D575A2DF0}" srcOrd="0" destOrd="0" presId="urn:microsoft.com/office/officeart/2011/layout/TabList"/>
    <dgm:cxn modelId="{D9419905-9EF3-401F-B5DA-017759324D19}" type="presParOf" srcId="{F9A5B2E7-A4D2-4D74-AA89-FB8D575A2DF0}" destId="{6465038C-67E9-4A9F-9120-CA3B0E16D3C1}" srcOrd="0" destOrd="0" presId="urn:microsoft.com/office/officeart/2011/layout/TabList"/>
    <dgm:cxn modelId="{87A6D46D-85A4-4D59-9034-D264F095F3B0}" type="presParOf" srcId="{F9A5B2E7-A4D2-4D74-AA89-FB8D575A2DF0}" destId="{6A0A782B-CBBE-4071-9F2F-75D37C1CE972}" srcOrd="1" destOrd="0" presId="urn:microsoft.com/office/officeart/2011/layout/TabList"/>
    <dgm:cxn modelId="{CBA1122E-81F3-496D-9D60-A5FD9EB9864F}" type="presParOf" srcId="{F9A5B2E7-A4D2-4D74-AA89-FB8D575A2DF0}" destId="{87AD9476-2596-434A-8245-1ADAF2D40B62}" srcOrd="2" destOrd="0" presId="urn:microsoft.com/office/officeart/2011/layout/TabList"/>
    <dgm:cxn modelId="{F369189C-4B6C-4BB2-B03E-271D592FEE3F}" type="presParOf" srcId="{5AE1EE97-602D-4BFF-90C6-300E116CA692}" destId="{6318A7A4-6EB8-48FF-98A4-B5D8310CBE5D}" srcOrd="1" destOrd="0" presId="urn:microsoft.com/office/officeart/2011/layout/TabList"/>
    <dgm:cxn modelId="{EF25EEFF-9EA3-48AD-832B-DC07C85F7010}" type="presParOf" srcId="{5AE1EE97-602D-4BFF-90C6-300E116CA692}" destId="{A086996C-C948-409A-BEF9-2558479C33E4}" srcOrd="2" destOrd="0" presId="urn:microsoft.com/office/officeart/2011/layout/TabList"/>
    <dgm:cxn modelId="{46C800C4-732D-4E44-B4ED-4B3968A90EEC}" type="presParOf" srcId="{A086996C-C948-409A-BEF9-2558479C33E4}" destId="{1561049F-E107-49CD-B809-2479E80EC3C2}" srcOrd="0" destOrd="0" presId="urn:microsoft.com/office/officeart/2011/layout/TabList"/>
    <dgm:cxn modelId="{A3878B2D-0189-4A13-998F-537C1E0E81A6}" type="presParOf" srcId="{A086996C-C948-409A-BEF9-2558479C33E4}" destId="{B5A08F2A-937A-472E-A3C7-BC5A439531DF}" srcOrd="1" destOrd="0" presId="urn:microsoft.com/office/officeart/2011/layout/TabList"/>
    <dgm:cxn modelId="{8ABD97AF-7CD0-4FE8-BA1A-E2FDA94A30DA}" type="presParOf" srcId="{A086996C-C948-409A-BEF9-2558479C33E4}" destId="{992EFEC1-E6F7-43D0-B125-FA0F189D4A7E}" srcOrd="2" destOrd="0" presId="urn:microsoft.com/office/officeart/2011/layout/TabList"/>
    <dgm:cxn modelId="{192D80EC-D105-4FCB-BA92-80E9936F223C}" type="presParOf" srcId="{5AE1EE97-602D-4BFF-90C6-300E116CA692}" destId="{CD0A1C08-E623-4A8F-BFE0-38C1E4615696}" srcOrd="3" destOrd="0" presId="urn:microsoft.com/office/officeart/2011/layout/TabList"/>
    <dgm:cxn modelId="{BE9D8C40-DE3C-41A2-9B41-AE460EB413A5}" type="presParOf" srcId="{5AE1EE97-602D-4BFF-90C6-300E116CA692}" destId="{E8163383-C607-4F2C-B3E5-0A6366BDCDF8}" srcOrd="4" destOrd="0" presId="urn:microsoft.com/office/officeart/2011/layout/TabList"/>
    <dgm:cxn modelId="{5FF4E3E0-D724-4A82-A03E-786D8056DC71}" type="presParOf" srcId="{E8163383-C607-4F2C-B3E5-0A6366BDCDF8}" destId="{02DB0C71-5E42-425A-BD60-49DFC77FE9EB}" srcOrd="0" destOrd="0" presId="urn:microsoft.com/office/officeart/2011/layout/TabList"/>
    <dgm:cxn modelId="{93D0B352-E07C-44BA-BA90-2534E92B7352}" type="presParOf" srcId="{E8163383-C607-4F2C-B3E5-0A6366BDCDF8}" destId="{B9C2A2AC-A565-4C73-B343-4A537A7B76DC}" srcOrd="1" destOrd="0" presId="urn:microsoft.com/office/officeart/2011/layout/TabList"/>
    <dgm:cxn modelId="{7899C7E0-AEE2-46CC-A2D7-484279D42641}" type="presParOf" srcId="{E8163383-C607-4F2C-B3E5-0A6366BDCDF8}" destId="{173FAD72-F9A8-4B90-A46E-DF6B0EDF314A}" srcOrd="2" destOrd="0" presId="urn:microsoft.com/office/officeart/2011/layout/TabList"/>
    <dgm:cxn modelId="{3AB9A281-FFEC-47B1-9343-E27D47CBB91E}" type="presParOf" srcId="{5AE1EE97-602D-4BFF-90C6-300E116CA692}" destId="{989CC608-F5AE-4D8B-B7C6-28F156B39E5B}" srcOrd="5" destOrd="0" presId="urn:microsoft.com/office/officeart/2011/layout/TabList"/>
    <dgm:cxn modelId="{0704D1D4-1D0B-477D-9006-98FF9324D2FA}" type="presParOf" srcId="{5AE1EE97-602D-4BFF-90C6-300E116CA692}" destId="{0EEC72C7-2C93-4065-B875-77779C1C4C56}" srcOrd="6" destOrd="0" presId="urn:microsoft.com/office/officeart/2011/layout/TabList"/>
    <dgm:cxn modelId="{643BFF1B-5A62-4D42-802E-1C3ED142BDA8}" type="presParOf" srcId="{0EEC72C7-2C93-4065-B875-77779C1C4C56}" destId="{73D55CA8-45BA-4743-9C4B-4DD761FF6033}" srcOrd="0" destOrd="0" presId="urn:microsoft.com/office/officeart/2011/layout/TabList"/>
    <dgm:cxn modelId="{540087D6-E559-450E-8B22-A800FD83791E}" type="presParOf" srcId="{0EEC72C7-2C93-4065-B875-77779C1C4C56}" destId="{FBEEB051-AB11-408D-8069-9E533DE1980D}" srcOrd="1" destOrd="0" presId="urn:microsoft.com/office/officeart/2011/layout/TabList"/>
    <dgm:cxn modelId="{C5CC4AF0-4A0A-4613-A6B5-0E82987C4C8A}" type="presParOf" srcId="{0EEC72C7-2C93-4065-B875-77779C1C4C56}" destId="{0DFEFE05-43DE-46CF-8830-AA4B0990F0EB}" srcOrd="2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E781D41-0645-483F-8B42-2ED9509E0884}" type="doc">
      <dgm:prSet loTypeId="urn:microsoft.com/office/officeart/2008/layout/VerticalCurvedList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8A6D860A-51E9-47BA-AEED-D5B15B616AD1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</a:rPr>
            <a:t>The industry is good to invest . Top quality movies given for reference.</a:t>
          </a:r>
          <a:endParaRPr lang="en-US" sz="2000" dirty="0">
            <a:solidFill>
              <a:schemeClr val="tx1"/>
            </a:solidFill>
          </a:endParaRPr>
        </a:p>
      </dgm:t>
    </dgm:pt>
    <dgm:pt modelId="{1DF2F54E-FFEA-4DAA-97EE-9C058B2B9BAC}" type="parTrans" cxnId="{AA990943-D9A2-42D5-B4E6-A4468C8EE8C4}">
      <dgm:prSet/>
      <dgm:spPr/>
      <dgm:t>
        <a:bodyPr/>
        <a:lstStyle/>
        <a:p>
          <a:endParaRPr lang="en-US"/>
        </a:p>
      </dgm:t>
    </dgm:pt>
    <dgm:pt modelId="{78299585-BE65-4FF9-8672-F6B900A0654F}" type="sibTrans" cxnId="{AA990943-D9A2-42D5-B4E6-A4468C8EE8C4}">
      <dgm:prSet/>
      <dgm:spPr/>
      <dgm:t>
        <a:bodyPr/>
        <a:lstStyle/>
        <a:p>
          <a:endParaRPr lang="en-US"/>
        </a:p>
      </dgm:t>
    </dgm:pt>
    <dgm:pt modelId="{E9C06322-81BC-4279-8DD3-D4D69F5D32F7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</a:rPr>
            <a:t>Action, Adventure, Comedy and Animation movies tend to be most profitable  as per Genre Analysis.</a:t>
          </a:r>
          <a:endParaRPr lang="en-US" sz="2000" dirty="0">
            <a:solidFill>
              <a:schemeClr val="tx1"/>
            </a:solidFill>
          </a:endParaRPr>
        </a:p>
      </dgm:t>
    </dgm:pt>
    <dgm:pt modelId="{488759E6-3418-40B8-8D06-F49391A72143}" type="parTrans" cxnId="{4A24FE9A-1B86-4364-A1ED-F111C25B5506}">
      <dgm:prSet/>
      <dgm:spPr/>
      <dgm:t>
        <a:bodyPr/>
        <a:lstStyle/>
        <a:p>
          <a:endParaRPr lang="en-US"/>
        </a:p>
      </dgm:t>
    </dgm:pt>
    <dgm:pt modelId="{CCE9C647-D07A-4181-9C58-A0E8A89D92CC}" type="sibTrans" cxnId="{4A24FE9A-1B86-4364-A1ED-F111C25B5506}">
      <dgm:prSet/>
      <dgm:spPr/>
      <dgm:t>
        <a:bodyPr/>
        <a:lstStyle/>
        <a:p>
          <a:endParaRPr lang="en-US"/>
        </a:p>
      </dgm:t>
    </dgm:pt>
    <dgm:pt modelId="{46D83CA8-95B1-44F4-B31F-C2FC38C4CBFC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</a:rPr>
            <a:t>The higher the Votes, the higher the Revenue (Most liked by audience).</a:t>
          </a:r>
          <a:endParaRPr lang="en-US" sz="2000" dirty="0">
            <a:solidFill>
              <a:schemeClr val="tx1"/>
            </a:solidFill>
          </a:endParaRPr>
        </a:p>
      </dgm:t>
    </dgm:pt>
    <dgm:pt modelId="{00B0CEBE-057F-4C69-836E-A78DF9C9402A}" type="parTrans" cxnId="{7C7FD884-1B80-4CB4-945D-FCEC6C5569BD}">
      <dgm:prSet/>
      <dgm:spPr/>
      <dgm:t>
        <a:bodyPr/>
        <a:lstStyle/>
        <a:p>
          <a:endParaRPr lang="en-US"/>
        </a:p>
      </dgm:t>
    </dgm:pt>
    <dgm:pt modelId="{0DEC77F3-5F6C-4DFC-A456-C2A10106EB7B}" type="sibTrans" cxnId="{7C7FD884-1B80-4CB4-945D-FCEC6C5569BD}">
      <dgm:prSet/>
      <dgm:spPr/>
      <dgm:t>
        <a:bodyPr/>
        <a:lstStyle/>
        <a:p>
          <a:endParaRPr lang="en-US"/>
        </a:p>
      </dgm:t>
    </dgm:pt>
    <dgm:pt modelId="{D944FE00-0401-4C38-B68E-05799B204664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</a:rPr>
            <a:t>The above mentioned Genre , Runtime (100 to 140 minutes) , The director and actor as per reference can be taken to build a successful movie.</a:t>
          </a:r>
          <a:endParaRPr lang="en-US" sz="2000" dirty="0">
            <a:solidFill>
              <a:schemeClr val="tx1"/>
            </a:solidFill>
          </a:endParaRPr>
        </a:p>
      </dgm:t>
    </dgm:pt>
    <dgm:pt modelId="{0EBA94F7-123C-456E-897B-B06978A8B63C}" type="parTrans" cxnId="{9B3E8301-F8F1-4CD1-9965-98C6E1202A5A}">
      <dgm:prSet/>
      <dgm:spPr/>
      <dgm:t>
        <a:bodyPr/>
        <a:lstStyle/>
        <a:p>
          <a:endParaRPr lang="en-US"/>
        </a:p>
      </dgm:t>
    </dgm:pt>
    <dgm:pt modelId="{A288B2B5-21ED-4093-BFC5-525F0413BFA5}" type="sibTrans" cxnId="{9B3E8301-F8F1-4CD1-9965-98C6E1202A5A}">
      <dgm:prSet/>
      <dgm:spPr/>
      <dgm:t>
        <a:bodyPr/>
        <a:lstStyle/>
        <a:p>
          <a:endParaRPr lang="en-US"/>
        </a:p>
      </dgm:t>
    </dgm:pt>
    <dgm:pt modelId="{88AB2759-7E94-47BB-A72A-6FFD9B3302AE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</a:rPr>
            <a:t>The top and experienced directors, actors are suggested  The Budget directors with  more Revenue is also suggested</a:t>
          </a:r>
          <a:endParaRPr lang="en-US" sz="2000" dirty="0">
            <a:solidFill>
              <a:schemeClr val="tx1"/>
            </a:solidFill>
          </a:endParaRPr>
        </a:p>
      </dgm:t>
    </dgm:pt>
    <dgm:pt modelId="{BE67B810-8CD3-4048-B724-6BB825468D9D}" type="parTrans" cxnId="{0F6D231B-399C-4EBC-8899-E0AF84B0D181}">
      <dgm:prSet/>
      <dgm:spPr/>
      <dgm:t>
        <a:bodyPr/>
        <a:lstStyle/>
        <a:p>
          <a:endParaRPr lang="en-US"/>
        </a:p>
      </dgm:t>
    </dgm:pt>
    <dgm:pt modelId="{CA4C813E-FFFF-46CE-8B25-30AC30145B9A}" type="sibTrans" cxnId="{0F6D231B-399C-4EBC-8899-E0AF84B0D181}">
      <dgm:prSet/>
      <dgm:spPr/>
      <dgm:t>
        <a:bodyPr/>
        <a:lstStyle/>
        <a:p>
          <a:endParaRPr lang="en-US"/>
        </a:p>
      </dgm:t>
    </dgm:pt>
    <dgm:pt modelId="{8D794C5C-F18D-41E7-8C23-B2919BC5BC61}" type="pres">
      <dgm:prSet presAssocID="{0E781D41-0645-483F-8B42-2ED9509E0884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7D572182-DC85-4E37-A234-E66540242180}" type="pres">
      <dgm:prSet presAssocID="{0E781D41-0645-483F-8B42-2ED9509E0884}" presName="Name1" presStyleCnt="0"/>
      <dgm:spPr/>
    </dgm:pt>
    <dgm:pt modelId="{F485DD99-7822-4858-BE31-B1EA70310795}" type="pres">
      <dgm:prSet presAssocID="{0E781D41-0645-483F-8B42-2ED9509E0884}" presName="cycle" presStyleCnt="0"/>
      <dgm:spPr/>
    </dgm:pt>
    <dgm:pt modelId="{DDA61603-1525-4FBA-8267-160BD3BEBDE5}" type="pres">
      <dgm:prSet presAssocID="{0E781D41-0645-483F-8B42-2ED9509E0884}" presName="srcNode" presStyleLbl="node1" presStyleIdx="0" presStyleCnt="5"/>
      <dgm:spPr/>
    </dgm:pt>
    <dgm:pt modelId="{C1DAD22A-A9FB-4721-9F6B-B622687B5B6C}" type="pres">
      <dgm:prSet presAssocID="{0E781D41-0645-483F-8B42-2ED9509E0884}" presName="conn" presStyleLbl="parChTrans1D2" presStyleIdx="0" presStyleCnt="1"/>
      <dgm:spPr/>
      <dgm:t>
        <a:bodyPr/>
        <a:lstStyle/>
        <a:p>
          <a:endParaRPr lang="en-US"/>
        </a:p>
      </dgm:t>
    </dgm:pt>
    <dgm:pt modelId="{EFAD56AB-EF17-43F6-BB30-895243A97F76}" type="pres">
      <dgm:prSet presAssocID="{0E781D41-0645-483F-8B42-2ED9509E0884}" presName="extraNode" presStyleLbl="node1" presStyleIdx="0" presStyleCnt="5"/>
      <dgm:spPr/>
    </dgm:pt>
    <dgm:pt modelId="{3743E334-C996-4472-AA61-A5A883A70278}" type="pres">
      <dgm:prSet presAssocID="{0E781D41-0645-483F-8B42-2ED9509E0884}" presName="dstNode" presStyleLbl="node1" presStyleIdx="0" presStyleCnt="5"/>
      <dgm:spPr/>
    </dgm:pt>
    <dgm:pt modelId="{747ABCCD-83CA-4362-BFA4-66DBE9B77167}" type="pres">
      <dgm:prSet presAssocID="{8A6D860A-51E9-47BA-AEED-D5B15B616AD1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0D75DA-2A86-4DA8-A78D-C8BBB830423F}" type="pres">
      <dgm:prSet presAssocID="{8A6D860A-51E9-47BA-AEED-D5B15B616AD1}" presName="accent_1" presStyleCnt="0"/>
      <dgm:spPr/>
    </dgm:pt>
    <dgm:pt modelId="{158D2C2A-7C34-4711-BA7A-7C77705D8D30}" type="pres">
      <dgm:prSet presAssocID="{8A6D860A-51E9-47BA-AEED-D5B15B616AD1}" presName="accentRepeatNode" presStyleLbl="solidFgAcc1" presStyleIdx="0" presStyleCnt="5" custLinFactNeighborX="1922" custLinFactNeighborY="4219"/>
      <dgm:spPr/>
    </dgm:pt>
    <dgm:pt modelId="{623551A3-4C40-494A-B4BA-9599737C6706}" type="pres">
      <dgm:prSet presAssocID="{E9C06322-81BC-4279-8DD3-D4D69F5D32F7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9AC93E-FCDF-4D62-976B-AF878AE87068}" type="pres">
      <dgm:prSet presAssocID="{E9C06322-81BC-4279-8DD3-D4D69F5D32F7}" presName="accent_2" presStyleCnt="0"/>
      <dgm:spPr/>
    </dgm:pt>
    <dgm:pt modelId="{357E1B25-C10D-498D-BEB7-B086656D2C85}" type="pres">
      <dgm:prSet presAssocID="{E9C06322-81BC-4279-8DD3-D4D69F5D32F7}" presName="accentRepeatNode" presStyleLbl="solidFgAcc1" presStyleIdx="1" presStyleCnt="5"/>
      <dgm:spPr/>
    </dgm:pt>
    <dgm:pt modelId="{0A99401C-FF66-42DC-8F6E-3C05694F9A41}" type="pres">
      <dgm:prSet presAssocID="{46D83CA8-95B1-44F4-B31F-C2FC38C4CBFC}" presName="text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0E2BD1-69D2-4BE7-A06F-013B3BBE82F5}" type="pres">
      <dgm:prSet presAssocID="{46D83CA8-95B1-44F4-B31F-C2FC38C4CBFC}" presName="accent_3" presStyleCnt="0"/>
      <dgm:spPr/>
    </dgm:pt>
    <dgm:pt modelId="{C6447616-81FC-49E4-B779-C1F2FB30C6F0}" type="pres">
      <dgm:prSet presAssocID="{46D83CA8-95B1-44F4-B31F-C2FC38C4CBFC}" presName="accentRepeatNode" presStyleLbl="solidFgAcc1" presStyleIdx="2" presStyleCnt="5"/>
      <dgm:spPr/>
    </dgm:pt>
    <dgm:pt modelId="{0A0D007D-DBBA-43A3-9B3F-866CCF723F5B}" type="pres">
      <dgm:prSet presAssocID="{88AB2759-7E94-47BB-A72A-6FFD9B3302AE}" presName="text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D22BB7-8B6D-451F-9A46-C781BF03BC99}" type="pres">
      <dgm:prSet presAssocID="{88AB2759-7E94-47BB-A72A-6FFD9B3302AE}" presName="accent_4" presStyleCnt="0"/>
      <dgm:spPr/>
    </dgm:pt>
    <dgm:pt modelId="{3FE0CD80-EDB5-4E99-9BA0-4DE91CF0E560}" type="pres">
      <dgm:prSet presAssocID="{88AB2759-7E94-47BB-A72A-6FFD9B3302AE}" presName="accentRepeatNode" presStyleLbl="solidFgAcc1" presStyleIdx="3" presStyleCnt="5"/>
      <dgm:spPr/>
    </dgm:pt>
    <dgm:pt modelId="{7D0C64CD-8731-487A-9DFF-3A493F59EEA7}" type="pres">
      <dgm:prSet presAssocID="{D944FE00-0401-4C38-B68E-05799B204664}" presName="text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2B743A-142D-4137-8694-9FF05BB1D905}" type="pres">
      <dgm:prSet presAssocID="{D944FE00-0401-4C38-B68E-05799B204664}" presName="accent_5" presStyleCnt="0"/>
      <dgm:spPr/>
    </dgm:pt>
    <dgm:pt modelId="{5720C0C3-AF91-48BA-A495-AFF494337DD7}" type="pres">
      <dgm:prSet presAssocID="{D944FE00-0401-4C38-B68E-05799B204664}" presName="accentRepeatNode" presStyleLbl="solidFgAcc1" presStyleIdx="4" presStyleCnt="5"/>
      <dgm:spPr/>
    </dgm:pt>
  </dgm:ptLst>
  <dgm:cxnLst>
    <dgm:cxn modelId="{102D46B1-8F95-45B0-8BEA-5E33240C6323}" type="presOf" srcId="{8A6D860A-51E9-47BA-AEED-D5B15B616AD1}" destId="{747ABCCD-83CA-4362-BFA4-66DBE9B77167}" srcOrd="0" destOrd="0" presId="urn:microsoft.com/office/officeart/2008/layout/VerticalCurvedList"/>
    <dgm:cxn modelId="{82EE7876-4573-477E-8E74-A746D5B419B3}" type="presOf" srcId="{46D83CA8-95B1-44F4-B31F-C2FC38C4CBFC}" destId="{0A99401C-FF66-42DC-8F6E-3C05694F9A41}" srcOrd="0" destOrd="0" presId="urn:microsoft.com/office/officeart/2008/layout/VerticalCurvedList"/>
    <dgm:cxn modelId="{0F6D231B-399C-4EBC-8899-E0AF84B0D181}" srcId="{0E781D41-0645-483F-8B42-2ED9509E0884}" destId="{88AB2759-7E94-47BB-A72A-6FFD9B3302AE}" srcOrd="3" destOrd="0" parTransId="{BE67B810-8CD3-4048-B724-6BB825468D9D}" sibTransId="{CA4C813E-FFFF-46CE-8B25-30AC30145B9A}"/>
    <dgm:cxn modelId="{4A24FE9A-1B86-4364-A1ED-F111C25B5506}" srcId="{0E781D41-0645-483F-8B42-2ED9509E0884}" destId="{E9C06322-81BC-4279-8DD3-D4D69F5D32F7}" srcOrd="1" destOrd="0" parTransId="{488759E6-3418-40B8-8D06-F49391A72143}" sibTransId="{CCE9C647-D07A-4181-9C58-A0E8A89D92CC}"/>
    <dgm:cxn modelId="{A84BED76-8BE3-4078-A97C-23343AB7358E}" type="presOf" srcId="{D944FE00-0401-4C38-B68E-05799B204664}" destId="{7D0C64CD-8731-487A-9DFF-3A493F59EEA7}" srcOrd="0" destOrd="0" presId="urn:microsoft.com/office/officeart/2008/layout/VerticalCurvedList"/>
    <dgm:cxn modelId="{5F6EBE77-8D00-476F-8669-D12FA8E1F622}" type="presOf" srcId="{E9C06322-81BC-4279-8DD3-D4D69F5D32F7}" destId="{623551A3-4C40-494A-B4BA-9599737C6706}" srcOrd="0" destOrd="0" presId="urn:microsoft.com/office/officeart/2008/layout/VerticalCurvedList"/>
    <dgm:cxn modelId="{1F210F28-2582-443A-8EB9-A4481A2479C9}" type="presOf" srcId="{78299585-BE65-4FF9-8672-F6B900A0654F}" destId="{C1DAD22A-A9FB-4721-9F6B-B622687B5B6C}" srcOrd="0" destOrd="0" presId="urn:microsoft.com/office/officeart/2008/layout/VerticalCurvedList"/>
    <dgm:cxn modelId="{AA990943-D9A2-42D5-B4E6-A4468C8EE8C4}" srcId="{0E781D41-0645-483F-8B42-2ED9509E0884}" destId="{8A6D860A-51E9-47BA-AEED-D5B15B616AD1}" srcOrd="0" destOrd="0" parTransId="{1DF2F54E-FFEA-4DAA-97EE-9C058B2B9BAC}" sibTransId="{78299585-BE65-4FF9-8672-F6B900A0654F}"/>
    <dgm:cxn modelId="{7C7FD884-1B80-4CB4-945D-FCEC6C5569BD}" srcId="{0E781D41-0645-483F-8B42-2ED9509E0884}" destId="{46D83CA8-95B1-44F4-B31F-C2FC38C4CBFC}" srcOrd="2" destOrd="0" parTransId="{00B0CEBE-057F-4C69-836E-A78DF9C9402A}" sibTransId="{0DEC77F3-5F6C-4DFC-A456-C2A10106EB7B}"/>
    <dgm:cxn modelId="{7B007DED-47DE-4E80-A845-4AB2D63221C6}" type="presOf" srcId="{0E781D41-0645-483F-8B42-2ED9509E0884}" destId="{8D794C5C-F18D-41E7-8C23-B2919BC5BC61}" srcOrd="0" destOrd="0" presId="urn:microsoft.com/office/officeart/2008/layout/VerticalCurvedList"/>
    <dgm:cxn modelId="{9B3E8301-F8F1-4CD1-9965-98C6E1202A5A}" srcId="{0E781D41-0645-483F-8B42-2ED9509E0884}" destId="{D944FE00-0401-4C38-B68E-05799B204664}" srcOrd="4" destOrd="0" parTransId="{0EBA94F7-123C-456E-897B-B06978A8B63C}" sibTransId="{A288B2B5-21ED-4093-BFC5-525F0413BFA5}"/>
    <dgm:cxn modelId="{8A66F061-CFB1-476E-AF69-DF630433764B}" type="presOf" srcId="{88AB2759-7E94-47BB-A72A-6FFD9B3302AE}" destId="{0A0D007D-DBBA-43A3-9B3F-866CCF723F5B}" srcOrd="0" destOrd="0" presId="urn:microsoft.com/office/officeart/2008/layout/VerticalCurvedList"/>
    <dgm:cxn modelId="{15E97EEE-7F61-4C46-AF4A-665C7C4AB206}" type="presParOf" srcId="{8D794C5C-F18D-41E7-8C23-B2919BC5BC61}" destId="{7D572182-DC85-4E37-A234-E66540242180}" srcOrd="0" destOrd="0" presId="urn:microsoft.com/office/officeart/2008/layout/VerticalCurvedList"/>
    <dgm:cxn modelId="{AE267344-0C24-4630-B44A-9947C0A96E5D}" type="presParOf" srcId="{7D572182-DC85-4E37-A234-E66540242180}" destId="{F485DD99-7822-4858-BE31-B1EA70310795}" srcOrd="0" destOrd="0" presId="urn:microsoft.com/office/officeart/2008/layout/VerticalCurvedList"/>
    <dgm:cxn modelId="{E3655D16-F3CE-410E-803F-C28B78986C5B}" type="presParOf" srcId="{F485DD99-7822-4858-BE31-B1EA70310795}" destId="{DDA61603-1525-4FBA-8267-160BD3BEBDE5}" srcOrd="0" destOrd="0" presId="urn:microsoft.com/office/officeart/2008/layout/VerticalCurvedList"/>
    <dgm:cxn modelId="{D78A1D84-6156-4E17-8790-CB5C156D8A2B}" type="presParOf" srcId="{F485DD99-7822-4858-BE31-B1EA70310795}" destId="{C1DAD22A-A9FB-4721-9F6B-B622687B5B6C}" srcOrd="1" destOrd="0" presId="urn:microsoft.com/office/officeart/2008/layout/VerticalCurvedList"/>
    <dgm:cxn modelId="{D7C8C896-2D29-402E-9D14-83ED4FA477BF}" type="presParOf" srcId="{F485DD99-7822-4858-BE31-B1EA70310795}" destId="{EFAD56AB-EF17-43F6-BB30-895243A97F76}" srcOrd="2" destOrd="0" presId="urn:microsoft.com/office/officeart/2008/layout/VerticalCurvedList"/>
    <dgm:cxn modelId="{F6770A38-D70D-413F-8E86-EC0A8580C635}" type="presParOf" srcId="{F485DD99-7822-4858-BE31-B1EA70310795}" destId="{3743E334-C996-4472-AA61-A5A883A70278}" srcOrd="3" destOrd="0" presId="urn:microsoft.com/office/officeart/2008/layout/VerticalCurvedList"/>
    <dgm:cxn modelId="{77C3E95B-B6C8-41E9-8910-F4C0A0A23FDD}" type="presParOf" srcId="{7D572182-DC85-4E37-A234-E66540242180}" destId="{747ABCCD-83CA-4362-BFA4-66DBE9B77167}" srcOrd="1" destOrd="0" presId="urn:microsoft.com/office/officeart/2008/layout/VerticalCurvedList"/>
    <dgm:cxn modelId="{A9A0A0F7-F0A9-4DBB-8EF6-97AE36927D35}" type="presParOf" srcId="{7D572182-DC85-4E37-A234-E66540242180}" destId="{120D75DA-2A86-4DA8-A78D-C8BBB830423F}" srcOrd="2" destOrd="0" presId="urn:microsoft.com/office/officeart/2008/layout/VerticalCurvedList"/>
    <dgm:cxn modelId="{5D78795E-CD82-4672-BA9C-5D07BA3F389B}" type="presParOf" srcId="{120D75DA-2A86-4DA8-A78D-C8BBB830423F}" destId="{158D2C2A-7C34-4711-BA7A-7C77705D8D30}" srcOrd="0" destOrd="0" presId="urn:microsoft.com/office/officeart/2008/layout/VerticalCurvedList"/>
    <dgm:cxn modelId="{95089178-3D17-45E0-AB61-FDEB62B6D441}" type="presParOf" srcId="{7D572182-DC85-4E37-A234-E66540242180}" destId="{623551A3-4C40-494A-B4BA-9599737C6706}" srcOrd="3" destOrd="0" presId="urn:microsoft.com/office/officeart/2008/layout/VerticalCurvedList"/>
    <dgm:cxn modelId="{1D34C3DB-17B6-42AE-8000-7E2796CE887B}" type="presParOf" srcId="{7D572182-DC85-4E37-A234-E66540242180}" destId="{369AC93E-FCDF-4D62-976B-AF878AE87068}" srcOrd="4" destOrd="0" presId="urn:microsoft.com/office/officeart/2008/layout/VerticalCurvedList"/>
    <dgm:cxn modelId="{3734A28F-AC95-4DF8-82A1-11DF6C21C5DF}" type="presParOf" srcId="{369AC93E-FCDF-4D62-976B-AF878AE87068}" destId="{357E1B25-C10D-498D-BEB7-B086656D2C85}" srcOrd="0" destOrd="0" presId="urn:microsoft.com/office/officeart/2008/layout/VerticalCurvedList"/>
    <dgm:cxn modelId="{21B296C6-2B6A-4F35-81DF-8853D1FA24F5}" type="presParOf" srcId="{7D572182-DC85-4E37-A234-E66540242180}" destId="{0A99401C-FF66-42DC-8F6E-3C05694F9A41}" srcOrd="5" destOrd="0" presId="urn:microsoft.com/office/officeart/2008/layout/VerticalCurvedList"/>
    <dgm:cxn modelId="{3814D612-CAC5-4703-927D-470E28339D00}" type="presParOf" srcId="{7D572182-DC85-4E37-A234-E66540242180}" destId="{A50E2BD1-69D2-4BE7-A06F-013B3BBE82F5}" srcOrd="6" destOrd="0" presId="urn:microsoft.com/office/officeart/2008/layout/VerticalCurvedList"/>
    <dgm:cxn modelId="{AC8C4522-6E54-46FE-B032-E258DAB598E2}" type="presParOf" srcId="{A50E2BD1-69D2-4BE7-A06F-013B3BBE82F5}" destId="{C6447616-81FC-49E4-B779-C1F2FB30C6F0}" srcOrd="0" destOrd="0" presId="urn:microsoft.com/office/officeart/2008/layout/VerticalCurvedList"/>
    <dgm:cxn modelId="{D38F9767-2097-4D4F-9C53-C7EECC75859F}" type="presParOf" srcId="{7D572182-DC85-4E37-A234-E66540242180}" destId="{0A0D007D-DBBA-43A3-9B3F-866CCF723F5B}" srcOrd="7" destOrd="0" presId="urn:microsoft.com/office/officeart/2008/layout/VerticalCurvedList"/>
    <dgm:cxn modelId="{208A0BBB-37EA-4E07-9442-C2D3F0D3328E}" type="presParOf" srcId="{7D572182-DC85-4E37-A234-E66540242180}" destId="{71D22BB7-8B6D-451F-9A46-C781BF03BC99}" srcOrd="8" destOrd="0" presId="urn:microsoft.com/office/officeart/2008/layout/VerticalCurvedList"/>
    <dgm:cxn modelId="{A5574820-BF79-4A3B-BB27-768364DFE100}" type="presParOf" srcId="{71D22BB7-8B6D-451F-9A46-C781BF03BC99}" destId="{3FE0CD80-EDB5-4E99-9BA0-4DE91CF0E560}" srcOrd="0" destOrd="0" presId="urn:microsoft.com/office/officeart/2008/layout/VerticalCurvedList"/>
    <dgm:cxn modelId="{B73DBCD2-EAEF-4E76-BB2A-E21C09DDBA68}" type="presParOf" srcId="{7D572182-DC85-4E37-A234-E66540242180}" destId="{7D0C64CD-8731-487A-9DFF-3A493F59EEA7}" srcOrd="9" destOrd="0" presId="urn:microsoft.com/office/officeart/2008/layout/VerticalCurvedList"/>
    <dgm:cxn modelId="{CDE3CFDE-F880-4795-8D6D-5EB516481F01}" type="presParOf" srcId="{7D572182-DC85-4E37-A234-E66540242180}" destId="{962B743A-142D-4137-8694-9FF05BB1D905}" srcOrd="10" destOrd="0" presId="urn:microsoft.com/office/officeart/2008/layout/VerticalCurvedList"/>
    <dgm:cxn modelId="{08ABC669-9DEF-43F1-8732-5B630EE3965E}" type="presParOf" srcId="{962B743A-142D-4137-8694-9FF05BB1D905}" destId="{5720C0C3-AF91-48BA-A495-AFF494337DD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E2A213-793C-49B4-8042-8DF26B9F6996}">
      <dsp:nvSpPr>
        <dsp:cNvPr id="0" name=""/>
        <dsp:cNvSpPr/>
      </dsp:nvSpPr>
      <dsp:spPr>
        <a:xfrm>
          <a:off x="3213551" y="463604"/>
          <a:ext cx="4678219" cy="4678219"/>
        </a:xfrm>
        <a:prstGeom prst="blockArc">
          <a:avLst>
            <a:gd name="adj1" fmla="val 13800000"/>
            <a:gd name="adj2" fmla="val 16200000"/>
            <a:gd name="adj3" fmla="val 3061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B1D50EE-A6D3-495A-A7E9-A2FB1A64A982}">
      <dsp:nvSpPr>
        <dsp:cNvPr id="0" name=""/>
        <dsp:cNvSpPr/>
      </dsp:nvSpPr>
      <dsp:spPr>
        <a:xfrm>
          <a:off x="3213551" y="463604"/>
          <a:ext cx="4678219" cy="4678219"/>
        </a:xfrm>
        <a:prstGeom prst="blockArc">
          <a:avLst>
            <a:gd name="adj1" fmla="val 11400000"/>
            <a:gd name="adj2" fmla="val 13800000"/>
            <a:gd name="adj3" fmla="val 3061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803FD71-7AF7-4485-B990-6621E5B13541}">
      <dsp:nvSpPr>
        <dsp:cNvPr id="0" name=""/>
        <dsp:cNvSpPr/>
      </dsp:nvSpPr>
      <dsp:spPr>
        <a:xfrm>
          <a:off x="3213551" y="463604"/>
          <a:ext cx="4678219" cy="4678219"/>
        </a:xfrm>
        <a:prstGeom prst="blockArc">
          <a:avLst>
            <a:gd name="adj1" fmla="val 9000000"/>
            <a:gd name="adj2" fmla="val 11400000"/>
            <a:gd name="adj3" fmla="val 3061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5103FD9-0285-4090-B55F-3C7574BDEBEF}">
      <dsp:nvSpPr>
        <dsp:cNvPr id="0" name=""/>
        <dsp:cNvSpPr/>
      </dsp:nvSpPr>
      <dsp:spPr>
        <a:xfrm>
          <a:off x="3213551" y="463604"/>
          <a:ext cx="4678219" cy="4678219"/>
        </a:xfrm>
        <a:prstGeom prst="blockArc">
          <a:avLst>
            <a:gd name="adj1" fmla="val 6600000"/>
            <a:gd name="adj2" fmla="val 9000000"/>
            <a:gd name="adj3" fmla="val 3061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788582-FE5D-48F0-AD2C-C76E869BF81D}">
      <dsp:nvSpPr>
        <dsp:cNvPr id="0" name=""/>
        <dsp:cNvSpPr/>
      </dsp:nvSpPr>
      <dsp:spPr>
        <a:xfrm>
          <a:off x="3213551" y="463604"/>
          <a:ext cx="4678219" cy="4678219"/>
        </a:xfrm>
        <a:prstGeom prst="blockArc">
          <a:avLst>
            <a:gd name="adj1" fmla="val 4200000"/>
            <a:gd name="adj2" fmla="val 6600000"/>
            <a:gd name="adj3" fmla="val 3061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2130EC2-32D0-4132-B06B-D265BEC3C876}">
      <dsp:nvSpPr>
        <dsp:cNvPr id="0" name=""/>
        <dsp:cNvSpPr/>
      </dsp:nvSpPr>
      <dsp:spPr>
        <a:xfrm>
          <a:off x="3213551" y="463604"/>
          <a:ext cx="4678219" cy="4678219"/>
        </a:xfrm>
        <a:prstGeom prst="blockArc">
          <a:avLst>
            <a:gd name="adj1" fmla="val 1800000"/>
            <a:gd name="adj2" fmla="val 4200000"/>
            <a:gd name="adj3" fmla="val 3061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C955DFC-1ACA-4AA7-95C3-D49092784C41}">
      <dsp:nvSpPr>
        <dsp:cNvPr id="0" name=""/>
        <dsp:cNvSpPr/>
      </dsp:nvSpPr>
      <dsp:spPr>
        <a:xfrm>
          <a:off x="3213551" y="463604"/>
          <a:ext cx="4678219" cy="4678219"/>
        </a:xfrm>
        <a:prstGeom prst="blockArc">
          <a:avLst>
            <a:gd name="adj1" fmla="val 21000000"/>
            <a:gd name="adj2" fmla="val 1800000"/>
            <a:gd name="adj3" fmla="val 3061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1B3DD6-3610-4461-8C75-EBDA69508EE3}">
      <dsp:nvSpPr>
        <dsp:cNvPr id="0" name=""/>
        <dsp:cNvSpPr/>
      </dsp:nvSpPr>
      <dsp:spPr>
        <a:xfrm>
          <a:off x="3213551" y="463604"/>
          <a:ext cx="4678219" cy="4678219"/>
        </a:xfrm>
        <a:prstGeom prst="blockArc">
          <a:avLst>
            <a:gd name="adj1" fmla="val 18600000"/>
            <a:gd name="adj2" fmla="val 21000000"/>
            <a:gd name="adj3" fmla="val 3061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C75B20-2031-404F-ABC1-1362B2A784C6}">
      <dsp:nvSpPr>
        <dsp:cNvPr id="0" name=""/>
        <dsp:cNvSpPr/>
      </dsp:nvSpPr>
      <dsp:spPr>
        <a:xfrm>
          <a:off x="3213551" y="463604"/>
          <a:ext cx="4678219" cy="4678219"/>
        </a:xfrm>
        <a:prstGeom prst="blockArc">
          <a:avLst>
            <a:gd name="adj1" fmla="val 16200000"/>
            <a:gd name="adj2" fmla="val 18600000"/>
            <a:gd name="adj3" fmla="val 3061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E186295-03E1-4F40-B0F1-AA26C6AD3E58}">
      <dsp:nvSpPr>
        <dsp:cNvPr id="0" name=""/>
        <dsp:cNvSpPr/>
      </dsp:nvSpPr>
      <dsp:spPr>
        <a:xfrm>
          <a:off x="4842310" y="2092364"/>
          <a:ext cx="1420700" cy="142070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800" kern="1200" dirty="0"/>
            <a:t>Movie Data</a:t>
          </a:r>
        </a:p>
      </dsp:txBody>
      <dsp:txXfrm>
        <a:off x="5050367" y="2300421"/>
        <a:ext cx="1004586" cy="1004586"/>
      </dsp:txXfrm>
    </dsp:sp>
    <dsp:sp modelId="{138E937A-3C40-4F3C-8634-822C5DF3DAED}">
      <dsp:nvSpPr>
        <dsp:cNvPr id="0" name=""/>
        <dsp:cNvSpPr/>
      </dsp:nvSpPr>
      <dsp:spPr>
        <a:xfrm>
          <a:off x="5055415" y="2161"/>
          <a:ext cx="994490" cy="99449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/>
            <a:t>Title</a:t>
          </a:r>
        </a:p>
      </dsp:txBody>
      <dsp:txXfrm>
        <a:off x="5201055" y="147801"/>
        <a:ext cx="703210" cy="703210"/>
      </dsp:txXfrm>
    </dsp:sp>
    <dsp:sp modelId="{48828589-C3E9-485F-8AD5-989BE2EFD900}">
      <dsp:nvSpPr>
        <dsp:cNvPr id="0" name=""/>
        <dsp:cNvSpPr/>
      </dsp:nvSpPr>
      <dsp:spPr>
        <a:xfrm>
          <a:off x="6535953" y="541032"/>
          <a:ext cx="994490" cy="994490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/>
            <a:t>Genre</a:t>
          </a:r>
        </a:p>
      </dsp:txBody>
      <dsp:txXfrm>
        <a:off x="6681593" y="686672"/>
        <a:ext cx="703210" cy="703210"/>
      </dsp:txXfrm>
    </dsp:sp>
    <dsp:sp modelId="{9CB951B3-DB84-4B4A-B552-0B4D89331FB9}">
      <dsp:nvSpPr>
        <dsp:cNvPr id="0" name=""/>
        <dsp:cNvSpPr/>
      </dsp:nvSpPr>
      <dsp:spPr>
        <a:xfrm>
          <a:off x="7323731" y="1905503"/>
          <a:ext cx="994490" cy="994490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/>
            <a:t>Director</a:t>
          </a:r>
        </a:p>
      </dsp:txBody>
      <dsp:txXfrm>
        <a:off x="7469371" y="2051143"/>
        <a:ext cx="703210" cy="703210"/>
      </dsp:txXfrm>
    </dsp:sp>
    <dsp:sp modelId="{6E625D59-ABD2-4444-A6D6-12FBEF7CA71F}">
      <dsp:nvSpPr>
        <dsp:cNvPr id="0" name=""/>
        <dsp:cNvSpPr/>
      </dsp:nvSpPr>
      <dsp:spPr>
        <a:xfrm>
          <a:off x="7050139" y="3457123"/>
          <a:ext cx="994490" cy="994490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/>
            <a:t>Actors</a:t>
          </a:r>
        </a:p>
      </dsp:txBody>
      <dsp:txXfrm>
        <a:off x="7195779" y="3602763"/>
        <a:ext cx="703210" cy="703210"/>
      </dsp:txXfrm>
    </dsp:sp>
    <dsp:sp modelId="{7C7401C9-C7A0-46E2-B036-38A14316A0CB}">
      <dsp:nvSpPr>
        <dsp:cNvPr id="0" name=""/>
        <dsp:cNvSpPr/>
      </dsp:nvSpPr>
      <dsp:spPr>
        <a:xfrm>
          <a:off x="5843193" y="4469870"/>
          <a:ext cx="994490" cy="994490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/>
            <a:t>Rating</a:t>
          </a:r>
        </a:p>
      </dsp:txBody>
      <dsp:txXfrm>
        <a:off x="5988833" y="4615510"/>
        <a:ext cx="703210" cy="703210"/>
      </dsp:txXfrm>
    </dsp:sp>
    <dsp:sp modelId="{57D47D68-206D-4B59-863B-C3F08D2E2FE1}">
      <dsp:nvSpPr>
        <dsp:cNvPr id="0" name=""/>
        <dsp:cNvSpPr/>
      </dsp:nvSpPr>
      <dsp:spPr>
        <a:xfrm>
          <a:off x="4267638" y="4469870"/>
          <a:ext cx="994490" cy="99449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/>
            <a:t>Votes</a:t>
          </a:r>
        </a:p>
      </dsp:txBody>
      <dsp:txXfrm>
        <a:off x="4413278" y="4615510"/>
        <a:ext cx="703210" cy="703210"/>
      </dsp:txXfrm>
    </dsp:sp>
    <dsp:sp modelId="{6B0BEF92-075C-4F53-BB00-8A8E7F4B5CBA}">
      <dsp:nvSpPr>
        <dsp:cNvPr id="0" name=""/>
        <dsp:cNvSpPr/>
      </dsp:nvSpPr>
      <dsp:spPr>
        <a:xfrm>
          <a:off x="3060692" y="3457123"/>
          <a:ext cx="994490" cy="994490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/>
            <a:t>Revenue</a:t>
          </a:r>
        </a:p>
      </dsp:txBody>
      <dsp:txXfrm>
        <a:off x="3206332" y="3602763"/>
        <a:ext cx="703210" cy="703210"/>
      </dsp:txXfrm>
    </dsp:sp>
    <dsp:sp modelId="{3C892FCC-6576-4F55-B054-E601B4BBFB7F}">
      <dsp:nvSpPr>
        <dsp:cNvPr id="0" name=""/>
        <dsp:cNvSpPr/>
      </dsp:nvSpPr>
      <dsp:spPr>
        <a:xfrm>
          <a:off x="2787100" y="1905503"/>
          <a:ext cx="994490" cy="994490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/>
            <a:t>Runtime</a:t>
          </a:r>
        </a:p>
      </dsp:txBody>
      <dsp:txXfrm>
        <a:off x="2932740" y="2051143"/>
        <a:ext cx="703210" cy="703210"/>
      </dsp:txXfrm>
    </dsp:sp>
    <dsp:sp modelId="{B985BBCE-6A87-4A98-A613-93D2EE2D40FF}">
      <dsp:nvSpPr>
        <dsp:cNvPr id="0" name=""/>
        <dsp:cNvSpPr/>
      </dsp:nvSpPr>
      <dsp:spPr>
        <a:xfrm>
          <a:off x="3574877" y="541032"/>
          <a:ext cx="994490" cy="994490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/>
            <a:t>Metascore</a:t>
          </a:r>
          <a:endParaRPr lang="en-IN" sz="1400" kern="1200" dirty="0"/>
        </a:p>
      </dsp:txBody>
      <dsp:txXfrm>
        <a:off x="3720517" y="686672"/>
        <a:ext cx="703210" cy="7032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A0DA48-595E-422D-B9A6-CFF2DF27424D}">
      <dsp:nvSpPr>
        <dsp:cNvPr id="0" name=""/>
        <dsp:cNvSpPr/>
      </dsp:nvSpPr>
      <dsp:spPr>
        <a:xfrm>
          <a:off x="0" y="693"/>
          <a:ext cx="849022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DDD56D-A6C0-49AA-855C-281BC6B05D4B}">
      <dsp:nvSpPr>
        <dsp:cNvPr id="0" name=""/>
        <dsp:cNvSpPr/>
      </dsp:nvSpPr>
      <dsp:spPr>
        <a:xfrm>
          <a:off x="0" y="693"/>
          <a:ext cx="1698045" cy="1419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 smtClean="0"/>
            <a:t>Quality </a:t>
          </a:r>
          <a:r>
            <a:rPr lang="en-IN" sz="1800" kern="1200" dirty="0"/>
            <a:t>Directors</a:t>
          </a: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Top </a:t>
          </a:r>
          <a:r>
            <a:rPr lang="en-IN" sz="1400" kern="1200" dirty="0"/>
            <a:t>Directors with Average </a:t>
          </a:r>
          <a:r>
            <a:rPr lang="en-IN" sz="1400" kern="1200" dirty="0" smtClean="0"/>
            <a:t>Rating and Revenue  </a:t>
          </a:r>
          <a:r>
            <a:rPr lang="en-IN" sz="1400" kern="1200" dirty="0"/>
            <a:t>is </a:t>
          </a:r>
          <a:r>
            <a:rPr lang="en-IN" sz="1400" kern="1200" dirty="0" smtClean="0"/>
            <a:t>Higher</a:t>
          </a:r>
          <a:endParaRPr lang="en-IN" sz="1400" kern="1200" dirty="0"/>
        </a:p>
      </dsp:txBody>
      <dsp:txXfrm>
        <a:off x="0" y="693"/>
        <a:ext cx="1698045" cy="1419172"/>
      </dsp:txXfrm>
    </dsp:sp>
    <dsp:sp modelId="{72FED5CE-3074-4531-8307-FEDC0F65C33C}">
      <dsp:nvSpPr>
        <dsp:cNvPr id="0" name=""/>
        <dsp:cNvSpPr/>
      </dsp:nvSpPr>
      <dsp:spPr>
        <a:xfrm>
          <a:off x="1825398" y="17376"/>
          <a:ext cx="6664827" cy="333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kern="1200" dirty="0"/>
            <a:t>Nitesh Tiwari		-	</a:t>
          </a:r>
          <a:r>
            <a:rPr lang="en-IN" sz="1600" kern="1200" dirty="0" smtClean="0"/>
            <a:t>8.80     ||  JJ Abrams 		- 330m </a:t>
          </a:r>
          <a:endParaRPr lang="en-IN" sz="1600" kern="1200" dirty="0"/>
        </a:p>
      </dsp:txBody>
      <dsp:txXfrm>
        <a:off x="1825398" y="17376"/>
        <a:ext cx="6664827" cy="333658"/>
      </dsp:txXfrm>
    </dsp:sp>
    <dsp:sp modelId="{1230E564-7AAF-41A7-BEFC-BF90288E17C9}">
      <dsp:nvSpPr>
        <dsp:cNvPr id="0" name=""/>
        <dsp:cNvSpPr/>
      </dsp:nvSpPr>
      <dsp:spPr>
        <a:xfrm>
          <a:off x="1698045" y="351034"/>
          <a:ext cx="67921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F17197-C697-4791-A913-CAA2A694794B}">
      <dsp:nvSpPr>
        <dsp:cNvPr id="0" name=""/>
        <dsp:cNvSpPr/>
      </dsp:nvSpPr>
      <dsp:spPr>
        <a:xfrm>
          <a:off x="1825398" y="367717"/>
          <a:ext cx="6664827" cy="333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kern="1200" dirty="0"/>
            <a:t>Christoper Nolan		-	</a:t>
          </a:r>
          <a:r>
            <a:rPr lang="en-IN" sz="1600" kern="1200" dirty="0" smtClean="0"/>
            <a:t>8.68     || Christoper Nolan	-303m </a:t>
          </a:r>
          <a:endParaRPr lang="en-IN" sz="1600" kern="1200" dirty="0"/>
        </a:p>
      </dsp:txBody>
      <dsp:txXfrm>
        <a:off x="1825398" y="367717"/>
        <a:ext cx="6664827" cy="333658"/>
      </dsp:txXfrm>
    </dsp:sp>
    <dsp:sp modelId="{FA72CF2C-77F6-4145-B2DE-73731F6BF376}">
      <dsp:nvSpPr>
        <dsp:cNvPr id="0" name=""/>
        <dsp:cNvSpPr/>
      </dsp:nvSpPr>
      <dsp:spPr>
        <a:xfrm>
          <a:off x="1698045" y="701375"/>
          <a:ext cx="67921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E02CC4-3720-4447-BDA5-F13F40C8FFA4}">
      <dsp:nvSpPr>
        <dsp:cNvPr id="0" name=""/>
        <dsp:cNvSpPr/>
      </dsp:nvSpPr>
      <dsp:spPr>
        <a:xfrm>
          <a:off x="1825398" y="718058"/>
          <a:ext cx="6664827" cy="333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kern="1200" dirty="0"/>
            <a:t>Makoto Shinkai	     	- 	</a:t>
          </a:r>
          <a:r>
            <a:rPr lang="en-IN" sz="1600" kern="1200" dirty="0" smtClean="0"/>
            <a:t>8.60     || David Yates		-270m</a:t>
          </a:r>
          <a:endParaRPr lang="en-IN" sz="2000" kern="1200" dirty="0"/>
        </a:p>
      </dsp:txBody>
      <dsp:txXfrm>
        <a:off x="1825398" y="718058"/>
        <a:ext cx="6664827" cy="333658"/>
      </dsp:txXfrm>
    </dsp:sp>
    <dsp:sp modelId="{FE508D36-E0DB-4680-91C0-408E66ADEEE5}">
      <dsp:nvSpPr>
        <dsp:cNvPr id="0" name=""/>
        <dsp:cNvSpPr/>
      </dsp:nvSpPr>
      <dsp:spPr>
        <a:xfrm>
          <a:off x="1698045" y="1051716"/>
          <a:ext cx="67921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6F0C46-D718-4D95-8F6B-16EA8833D36C}">
      <dsp:nvSpPr>
        <dsp:cNvPr id="0" name=""/>
        <dsp:cNvSpPr/>
      </dsp:nvSpPr>
      <dsp:spPr>
        <a:xfrm>
          <a:off x="1825398" y="1068399"/>
          <a:ext cx="6664827" cy="333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kern="1200" dirty="0"/>
            <a:t>Oliver Nakache		- 	</a:t>
          </a:r>
          <a:r>
            <a:rPr lang="en-IN" sz="1600" kern="1200" dirty="0" smtClean="0"/>
            <a:t>8.60     || Michael Bay		-240m</a:t>
          </a:r>
          <a:endParaRPr lang="en-IN" sz="2000" kern="1200" dirty="0"/>
        </a:p>
      </dsp:txBody>
      <dsp:txXfrm>
        <a:off x="1825398" y="1068399"/>
        <a:ext cx="6664827" cy="333658"/>
      </dsp:txXfrm>
    </dsp:sp>
    <dsp:sp modelId="{42DEF833-3CFD-44A3-BBFF-FDB4D0AE8E3A}">
      <dsp:nvSpPr>
        <dsp:cNvPr id="0" name=""/>
        <dsp:cNvSpPr/>
      </dsp:nvSpPr>
      <dsp:spPr>
        <a:xfrm>
          <a:off x="1698045" y="1402057"/>
          <a:ext cx="67921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FEFE05-43DE-46CF-8830-AA4B0990F0EB}">
      <dsp:nvSpPr>
        <dsp:cNvPr id="0" name=""/>
        <dsp:cNvSpPr/>
      </dsp:nvSpPr>
      <dsp:spPr>
        <a:xfrm>
          <a:off x="0" y="2963807"/>
          <a:ext cx="3785704" cy="0"/>
        </a:xfrm>
        <a:prstGeom prst="line">
          <a:avLst/>
        </a:prstGeom>
        <a:noFill/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3FAD72-F9A8-4B90-A46E-DF6B0EDF314A}">
      <dsp:nvSpPr>
        <dsp:cNvPr id="0" name=""/>
        <dsp:cNvSpPr/>
      </dsp:nvSpPr>
      <dsp:spPr>
        <a:xfrm>
          <a:off x="0" y="2214087"/>
          <a:ext cx="3785704" cy="0"/>
        </a:xfrm>
        <a:prstGeom prst="line">
          <a:avLst/>
        </a:prstGeom>
        <a:noFill/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2EFEC1-E6F7-43D0-B125-FA0F189D4A7E}">
      <dsp:nvSpPr>
        <dsp:cNvPr id="0" name=""/>
        <dsp:cNvSpPr/>
      </dsp:nvSpPr>
      <dsp:spPr>
        <a:xfrm>
          <a:off x="0" y="1464368"/>
          <a:ext cx="3785704" cy="0"/>
        </a:xfrm>
        <a:prstGeom prst="line">
          <a:avLst/>
        </a:prstGeom>
        <a:noFill/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AD9476-2596-434A-8245-1ADAF2D40B62}">
      <dsp:nvSpPr>
        <dsp:cNvPr id="0" name=""/>
        <dsp:cNvSpPr/>
      </dsp:nvSpPr>
      <dsp:spPr>
        <a:xfrm>
          <a:off x="0" y="714649"/>
          <a:ext cx="3785704" cy="0"/>
        </a:xfrm>
        <a:prstGeom prst="line">
          <a:avLst/>
        </a:prstGeom>
        <a:noFill/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65038C-67E9-4A9F-9120-CA3B0E16D3C1}">
      <dsp:nvSpPr>
        <dsp:cNvPr id="0" name=""/>
        <dsp:cNvSpPr/>
      </dsp:nvSpPr>
      <dsp:spPr>
        <a:xfrm>
          <a:off x="984283" y="630"/>
          <a:ext cx="2801420" cy="714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b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Revenue concentrated more below 150 million</a:t>
          </a:r>
          <a:endParaRPr lang="en-IN" sz="1800" kern="1200" dirty="0"/>
        </a:p>
      </dsp:txBody>
      <dsp:txXfrm>
        <a:off x="984283" y="630"/>
        <a:ext cx="2801420" cy="714018"/>
      </dsp:txXfrm>
    </dsp:sp>
    <dsp:sp modelId="{6A0A782B-CBBE-4071-9F2F-75D37C1CE972}">
      <dsp:nvSpPr>
        <dsp:cNvPr id="0" name=""/>
        <dsp:cNvSpPr/>
      </dsp:nvSpPr>
      <dsp:spPr>
        <a:xfrm>
          <a:off x="0" y="630"/>
          <a:ext cx="984283" cy="714018"/>
        </a:xfrm>
        <a:prstGeom prst="round2SameRect">
          <a:avLst>
            <a:gd name="adj1" fmla="val 16670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/>
            <a:t>Revenue</a:t>
          </a:r>
        </a:p>
      </dsp:txBody>
      <dsp:txXfrm>
        <a:off x="34862" y="35492"/>
        <a:ext cx="914559" cy="679156"/>
      </dsp:txXfrm>
    </dsp:sp>
    <dsp:sp modelId="{1561049F-E107-49CD-B809-2479E80EC3C2}">
      <dsp:nvSpPr>
        <dsp:cNvPr id="0" name=""/>
        <dsp:cNvSpPr/>
      </dsp:nvSpPr>
      <dsp:spPr>
        <a:xfrm>
          <a:off x="984283" y="750350"/>
          <a:ext cx="2801420" cy="714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b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Most movies have a Runtime between 100 to 140</a:t>
          </a:r>
          <a:endParaRPr lang="en-IN" sz="1800" kern="1200" dirty="0"/>
        </a:p>
      </dsp:txBody>
      <dsp:txXfrm>
        <a:off x="984283" y="750350"/>
        <a:ext cx="2801420" cy="714018"/>
      </dsp:txXfrm>
    </dsp:sp>
    <dsp:sp modelId="{B5A08F2A-937A-472E-A3C7-BC5A439531DF}">
      <dsp:nvSpPr>
        <dsp:cNvPr id="0" name=""/>
        <dsp:cNvSpPr/>
      </dsp:nvSpPr>
      <dsp:spPr>
        <a:xfrm>
          <a:off x="0" y="750350"/>
          <a:ext cx="984283" cy="714018"/>
        </a:xfrm>
        <a:prstGeom prst="round2SameRect">
          <a:avLst>
            <a:gd name="adj1" fmla="val 16670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/>
            <a:t>Runtime</a:t>
          </a:r>
        </a:p>
      </dsp:txBody>
      <dsp:txXfrm>
        <a:off x="34862" y="785212"/>
        <a:ext cx="914559" cy="679156"/>
      </dsp:txXfrm>
    </dsp:sp>
    <dsp:sp modelId="{02DB0C71-5E42-425A-BD60-49DFC77FE9EB}">
      <dsp:nvSpPr>
        <dsp:cNvPr id="0" name=""/>
        <dsp:cNvSpPr/>
      </dsp:nvSpPr>
      <dsp:spPr>
        <a:xfrm>
          <a:off x="984283" y="1500069"/>
          <a:ext cx="2801420" cy="714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b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Most frequent Ratings are between 6 to 8</a:t>
          </a:r>
          <a:endParaRPr lang="en-IN" sz="1800" kern="1200" dirty="0"/>
        </a:p>
      </dsp:txBody>
      <dsp:txXfrm>
        <a:off x="984283" y="1500069"/>
        <a:ext cx="2801420" cy="714018"/>
      </dsp:txXfrm>
    </dsp:sp>
    <dsp:sp modelId="{B9C2A2AC-A565-4C73-B343-4A537A7B76DC}">
      <dsp:nvSpPr>
        <dsp:cNvPr id="0" name=""/>
        <dsp:cNvSpPr/>
      </dsp:nvSpPr>
      <dsp:spPr>
        <a:xfrm>
          <a:off x="0" y="1500069"/>
          <a:ext cx="984283" cy="714018"/>
        </a:xfrm>
        <a:prstGeom prst="round2SameRect">
          <a:avLst>
            <a:gd name="adj1" fmla="val 16670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/>
            <a:t>Ratings</a:t>
          </a:r>
        </a:p>
      </dsp:txBody>
      <dsp:txXfrm>
        <a:off x="34862" y="1534931"/>
        <a:ext cx="914559" cy="679156"/>
      </dsp:txXfrm>
    </dsp:sp>
    <dsp:sp modelId="{73D55CA8-45BA-4743-9C4B-4DD761FF6033}">
      <dsp:nvSpPr>
        <dsp:cNvPr id="0" name=""/>
        <dsp:cNvSpPr/>
      </dsp:nvSpPr>
      <dsp:spPr>
        <a:xfrm>
          <a:off x="984283" y="2249788"/>
          <a:ext cx="2801420" cy="714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b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More no of Votes concentrated at starting</a:t>
          </a:r>
          <a:endParaRPr lang="en-IN" sz="1800" kern="1200" dirty="0"/>
        </a:p>
      </dsp:txBody>
      <dsp:txXfrm>
        <a:off x="984283" y="2249788"/>
        <a:ext cx="2801420" cy="714018"/>
      </dsp:txXfrm>
    </dsp:sp>
    <dsp:sp modelId="{FBEEB051-AB11-408D-8069-9E533DE1980D}">
      <dsp:nvSpPr>
        <dsp:cNvPr id="0" name=""/>
        <dsp:cNvSpPr/>
      </dsp:nvSpPr>
      <dsp:spPr>
        <a:xfrm>
          <a:off x="0" y="2249788"/>
          <a:ext cx="984283" cy="714018"/>
        </a:xfrm>
        <a:prstGeom prst="round2SameRect">
          <a:avLst>
            <a:gd name="adj1" fmla="val 16670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/>
            <a:t>Votes</a:t>
          </a:r>
        </a:p>
      </dsp:txBody>
      <dsp:txXfrm>
        <a:off x="34862" y="2284650"/>
        <a:ext cx="914559" cy="6791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DAD22A-A9FB-4721-9F6B-B622687B5B6C}">
      <dsp:nvSpPr>
        <dsp:cNvPr id="0" name=""/>
        <dsp:cNvSpPr/>
      </dsp:nvSpPr>
      <dsp:spPr>
        <a:xfrm>
          <a:off x="-5486113" y="-839981"/>
          <a:ext cx="6532183" cy="6532183"/>
        </a:xfrm>
        <a:prstGeom prst="blockArc">
          <a:avLst>
            <a:gd name="adj1" fmla="val 18900000"/>
            <a:gd name="adj2" fmla="val 2700000"/>
            <a:gd name="adj3" fmla="val 331"/>
          </a:avLst>
        </a:pr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7ABCCD-83CA-4362-BFA4-66DBE9B77167}">
      <dsp:nvSpPr>
        <dsp:cNvPr id="0" name=""/>
        <dsp:cNvSpPr/>
      </dsp:nvSpPr>
      <dsp:spPr>
        <a:xfrm>
          <a:off x="457374" y="303166"/>
          <a:ext cx="10698512" cy="606721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1585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The industry is good to invest . Top quality movies given for reference.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457374" y="303166"/>
        <a:ext cx="10698512" cy="606721"/>
      </dsp:txXfrm>
    </dsp:sp>
    <dsp:sp modelId="{158D2C2A-7C34-4711-BA7A-7C77705D8D30}">
      <dsp:nvSpPr>
        <dsp:cNvPr id="0" name=""/>
        <dsp:cNvSpPr/>
      </dsp:nvSpPr>
      <dsp:spPr>
        <a:xfrm>
          <a:off x="92750" y="259323"/>
          <a:ext cx="758401" cy="75840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3551A3-4C40-494A-B4BA-9599737C6706}">
      <dsp:nvSpPr>
        <dsp:cNvPr id="0" name=""/>
        <dsp:cNvSpPr/>
      </dsp:nvSpPr>
      <dsp:spPr>
        <a:xfrm>
          <a:off x="892133" y="1212957"/>
          <a:ext cx="10263753" cy="606721"/>
        </a:xfrm>
        <a:prstGeom prst="rect">
          <a:avLst/>
        </a:prstGeom>
        <a:gradFill rotWithShape="0">
          <a:gsLst>
            <a:gs pos="0">
              <a:schemeClr val="accent3">
                <a:hueOff val="-28685"/>
                <a:satOff val="-5121"/>
                <a:lumOff val="3382"/>
                <a:alphaOff val="0"/>
                <a:tint val="96000"/>
                <a:lumMod val="104000"/>
              </a:schemeClr>
            </a:gs>
            <a:gs pos="100000">
              <a:schemeClr val="accent3">
                <a:hueOff val="-28685"/>
                <a:satOff val="-5121"/>
                <a:lumOff val="3382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1585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Action, Adventure, Comedy and Animation movies tend to be most profitable  as per Genre Analysis.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892133" y="1212957"/>
        <a:ext cx="10263753" cy="606721"/>
      </dsp:txXfrm>
    </dsp:sp>
    <dsp:sp modelId="{357E1B25-C10D-498D-BEB7-B086656D2C85}">
      <dsp:nvSpPr>
        <dsp:cNvPr id="0" name=""/>
        <dsp:cNvSpPr/>
      </dsp:nvSpPr>
      <dsp:spPr>
        <a:xfrm>
          <a:off x="512932" y="1137117"/>
          <a:ext cx="758401" cy="75840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-28685"/>
              <a:satOff val="-5121"/>
              <a:lumOff val="338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99401C-FF66-42DC-8F6E-3C05694F9A41}">
      <dsp:nvSpPr>
        <dsp:cNvPr id="0" name=""/>
        <dsp:cNvSpPr/>
      </dsp:nvSpPr>
      <dsp:spPr>
        <a:xfrm>
          <a:off x="1025569" y="2122749"/>
          <a:ext cx="10130317" cy="606721"/>
        </a:xfrm>
        <a:prstGeom prst="rect">
          <a:avLst/>
        </a:prstGeom>
        <a:gradFill rotWithShape="0">
          <a:gsLst>
            <a:gs pos="0">
              <a:schemeClr val="accent3">
                <a:hueOff val="-57369"/>
                <a:satOff val="-10241"/>
                <a:lumOff val="6763"/>
                <a:alphaOff val="0"/>
                <a:tint val="96000"/>
                <a:lumMod val="104000"/>
              </a:schemeClr>
            </a:gs>
            <a:gs pos="100000">
              <a:schemeClr val="accent3">
                <a:hueOff val="-57369"/>
                <a:satOff val="-10241"/>
                <a:lumOff val="676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1585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The higher the Votes, the higher the Revenue (Most liked by audience).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1025569" y="2122749"/>
        <a:ext cx="10130317" cy="606721"/>
      </dsp:txXfrm>
    </dsp:sp>
    <dsp:sp modelId="{C6447616-81FC-49E4-B779-C1F2FB30C6F0}">
      <dsp:nvSpPr>
        <dsp:cNvPr id="0" name=""/>
        <dsp:cNvSpPr/>
      </dsp:nvSpPr>
      <dsp:spPr>
        <a:xfrm>
          <a:off x="646368" y="2046909"/>
          <a:ext cx="758401" cy="75840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-57369"/>
              <a:satOff val="-10241"/>
              <a:lumOff val="676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0D007D-DBBA-43A3-9B3F-866CCF723F5B}">
      <dsp:nvSpPr>
        <dsp:cNvPr id="0" name=""/>
        <dsp:cNvSpPr/>
      </dsp:nvSpPr>
      <dsp:spPr>
        <a:xfrm>
          <a:off x="892133" y="3032540"/>
          <a:ext cx="10263753" cy="606721"/>
        </a:xfrm>
        <a:prstGeom prst="rect">
          <a:avLst/>
        </a:prstGeom>
        <a:gradFill rotWithShape="0">
          <a:gsLst>
            <a:gs pos="0">
              <a:schemeClr val="accent3">
                <a:hueOff val="-86054"/>
                <a:satOff val="-15362"/>
                <a:lumOff val="10145"/>
                <a:alphaOff val="0"/>
                <a:tint val="96000"/>
                <a:lumMod val="104000"/>
              </a:schemeClr>
            </a:gs>
            <a:gs pos="100000">
              <a:schemeClr val="accent3">
                <a:hueOff val="-86054"/>
                <a:satOff val="-15362"/>
                <a:lumOff val="10145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1585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The top and experienced directors, actors are suggested  The Budget directors with  more Revenue is also suggested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892133" y="3032540"/>
        <a:ext cx="10263753" cy="606721"/>
      </dsp:txXfrm>
    </dsp:sp>
    <dsp:sp modelId="{3FE0CD80-EDB5-4E99-9BA0-4DE91CF0E560}">
      <dsp:nvSpPr>
        <dsp:cNvPr id="0" name=""/>
        <dsp:cNvSpPr/>
      </dsp:nvSpPr>
      <dsp:spPr>
        <a:xfrm>
          <a:off x="512932" y="2956700"/>
          <a:ext cx="758401" cy="75840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-86054"/>
              <a:satOff val="-15362"/>
              <a:lumOff val="1014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0C64CD-8731-487A-9DFF-3A493F59EEA7}">
      <dsp:nvSpPr>
        <dsp:cNvPr id="0" name=""/>
        <dsp:cNvSpPr/>
      </dsp:nvSpPr>
      <dsp:spPr>
        <a:xfrm>
          <a:off x="457374" y="3942331"/>
          <a:ext cx="10698512" cy="606721"/>
        </a:xfrm>
        <a:prstGeom prst="rect">
          <a:avLst/>
        </a:prstGeom>
        <a:gradFill rotWithShape="0">
          <a:gsLst>
            <a:gs pos="0">
              <a:schemeClr val="accent3">
                <a:hueOff val="-114738"/>
                <a:satOff val="-20483"/>
                <a:lumOff val="13527"/>
                <a:alphaOff val="0"/>
                <a:tint val="96000"/>
                <a:lumMod val="104000"/>
              </a:schemeClr>
            </a:gs>
            <a:gs pos="100000">
              <a:schemeClr val="accent3">
                <a:hueOff val="-114738"/>
                <a:satOff val="-20483"/>
                <a:lumOff val="13527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1585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The above mentioned Genre , Runtime (100 to 140 minutes) , The director and actor as per reference can be taken to build a successful movie.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457374" y="3942331"/>
        <a:ext cx="10698512" cy="606721"/>
      </dsp:txXfrm>
    </dsp:sp>
    <dsp:sp modelId="{5720C0C3-AF91-48BA-A495-AFF494337DD7}">
      <dsp:nvSpPr>
        <dsp:cNvPr id="0" name=""/>
        <dsp:cNvSpPr/>
      </dsp:nvSpPr>
      <dsp:spPr>
        <a:xfrm>
          <a:off x="78173" y="3866491"/>
          <a:ext cx="758401" cy="75840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-114738"/>
              <a:satOff val="-20483"/>
              <a:lumOff val="1352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E123BA3-9639-416D-A9D8-D7C34BDAE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D4A4D092-A75B-4734-AA74-4A77B63B92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232288"/>
            <a:ext cx="9440034" cy="1828801"/>
          </a:xfrm>
        </p:spPr>
        <p:txBody>
          <a:bodyPr/>
          <a:lstStyle/>
          <a:p>
            <a:r>
              <a:rPr lang="en-IN" dirty="0"/>
              <a:t>Movie Data Analysis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3044AEB-E803-4F33-8CEF-8211765BF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2183979"/>
            <a:ext cx="9440034" cy="1049867"/>
          </a:xfrm>
        </p:spPr>
        <p:txBody>
          <a:bodyPr/>
          <a:lstStyle/>
          <a:p>
            <a:r>
              <a:rPr lang="en-IN" sz="2800" dirty="0"/>
              <a:t>by Sreeman</a:t>
            </a:r>
          </a:p>
          <a:p>
            <a:r>
              <a:rPr lang="en-IN" sz="2000" dirty="0"/>
              <a:t>GCD May 2021 Batch : INSAID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6CD2-C621-4D1E-9E8C-B096F8194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Distribution of </a:t>
            </a:r>
            <a:r>
              <a:rPr lang="en-IN" dirty="0" smtClean="0"/>
              <a:t>Variables</a:t>
            </a:r>
            <a:endParaRPr lang="en-IN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2BCF5A27-A84D-4902-BEDC-971D9C07E3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774" y="1630017"/>
            <a:ext cx="6634114" cy="4881175"/>
          </a:xfrm>
        </p:spPr>
      </p:pic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21B57CD9-FAF5-43C2-AD9D-C13F5AC10D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6188365"/>
              </p:ext>
            </p:extLst>
          </p:nvPr>
        </p:nvGraphicFramePr>
        <p:xfrm>
          <a:off x="441739" y="2279373"/>
          <a:ext cx="3785704" cy="2964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2420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DFBA2-E7C1-4816-8C6D-C56177BEB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65043"/>
            <a:ext cx="10353762" cy="1257300"/>
          </a:xfrm>
        </p:spPr>
        <p:txBody>
          <a:bodyPr/>
          <a:lstStyle/>
          <a:p>
            <a:r>
              <a:rPr lang="en-IN" dirty="0"/>
              <a:t>Spread of Genre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7B99D9-AFB0-4513-AA7E-048EC99BD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549" y="4740550"/>
            <a:ext cx="4174211" cy="202675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1E98E8-BB02-4C75-AEBC-112271B8F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95" y="1522343"/>
            <a:ext cx="4339696" cy="30426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C80B28-2A71-40BB-AAE9-2C880EA87C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735" y="1522343"/>
            <a:ext cx="4339696" cy="304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3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EA58C-67B8-42AA-AD36-E6F3F1F53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38539"/>
            <a:ext cx="10353762" cy="1257300"/>
          </a:xfrm>
        </p:spPr>
        <p:txBody>
          <a:bodyPr>
            <a:normAutofit/>
          </a:bodyPr>
          <a:lstStyle/>
          <a:p>
            <a:r>
              <a:rPr lang="en-IN" sz="4000" dirty="0"/>
              <a:t>Properties Associated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5966AE-97A3-4AA9-877B-1081755EC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19" y="1336813"/>
            <a:ext cx="5767224" cy="391601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D2B928-0E3A-4C6A-8CA8-CAB6E65DD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174" y="1336813"/>
            <a:ext cx="4499984" cy="39160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BF36CD-E9A1-4308-989A-FC70F3A70AAC}"/>
              </a:ext>
            </a:extLst>
          </p:cNvPr>
          <p:cNvSpPr txBox="1"/>
          <p:nvPr/>
        </p:nvSpPr>
        <p:spPr>
          <a:xfrm>
            <a:off x="1011884" y="5385352"/>
            <a:ext cx="1059702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Properties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Associated with Revenue and other variables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correlation between revenue and rating is 0.22. So vote average is not highly related to the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correlation between revenue and runtime is 0.27. So runtime is not highly related to the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We can say that if the votes of movie is high then the revenue of the movie may be high.Correlation is 0.64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Metascore correlation with Revenue is very weak.</a:t>
            </a:r>
          </a:p>
          <a:p>
            <a:pPr lvl="0"/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85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5E866AE-A8EF-4A82-9C80-7E64400023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"/>
          <a:stretch/>
        </p:blipFill>
        <p:spPr>
          <a:xfrm>
            <a:off x="0" y="-19050"/>
            <a:ext cx="12202602" cy="68770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6B35B33-82C4-408C-9447-83FD30F59D00}"/>
              </a:ext>
            </a:extLst>
          </p:cNvPr>
          <p:cNvSpPr txBox="1"/>
          <p:nvPr/>
        </p:nvSpPr>
        <p:spPr>
          <a:xfrm>
            <a:off x="4324927" y="5596559"/>
            <a:ext cx="798634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Note: Genre Anywhere in the Data is  considered and Average revenue is taken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Animation, Action, Adventure, Comedy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Movies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average revenue is good over Years.</a:t>
            </a:r>
          </a:p>
          <a:p>
            <a:pPr lvl="0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The same has been proven in Genre slides also.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/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927" y="897110"/>
            <a:ext cx="6452801" cy="4420950"/>
          </a:xfrm>
        </p:spPr>
      </p:pic>
      <p:sp>
        <p:nvSpPr>
          <p:cNvPr id="8" name="Rectangle 7"/>
          <p:cNvSpPr/>
          <p:nvPr/>
        </p:nvSpPr>
        <p:spPr>
          <a:xfrm>
            <a:off x="4324927" y="67555"/>
            <a:ext cx="6452801" cy="7429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Genre Average Revenue by Year [Heat Map]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2997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Actionable Insights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36108"/>
              </p:ext>
            </p:extLst>
          </p:nvPr>
        </p:nvGraphicFramePr>
        <p:xfrm>
          <a:off x="693174" y="1607574"/>
          <a:ext cx="11223523" cy="4852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Oval 4"/>
          <p:cNvSpPr/>
          <p:nvPr/>
        </p:nvSpPr>
        <p:spPr>
          <a:xfrm>
            <a:off x="103237" y="3495368"/>
            <a:ext cx="1061885" cy="10766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6" name="Rounded Rectangle 7"/>
          <p:cNvSpPr/>
          <p:nvPr/>
        </p:nvSpPr>
        <p:spPr>
          <a:xfrm>
            <a:off x="320109" y="3695521"/>
            <a:ext cx="628143" cy="62575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75013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5FBFF-8252-4F3C-93B1-A298B7E02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66700"/>
            <a:ext cx="10353762" cy="1257300"/>
          </a:xfrm>
        </p:spPr>
        <p:txBody>
          <a:bodyPr/>
          <a:lstStyle/>
          <a:p>
            <a:r>
              <a:rPr lang="en-IN" dirty="0"/>
              <a:t>Movie Dataset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8952812-1A32-4D63-A6B2-09A947C5E3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6110408"/>
              </p:ext>
            </p:extLst>
          </p:nvPr>
        </p:nvGraphicFramePr>
        <p:xfrm>
          <a:off x="543339" y="1245705"/>
          <a:ext cx="11105322" cy="54665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964528C4-20D0-4ECA-87B0-AF7434175791}"/>
              </a:ext>
            </a:extLst>
          </p:cNvPr>
          <p:cNvSpPr txBox="1">
            <a:spLocks/>
          </p:cNvSpPr>
          <p:nvPr/>
        </p:nvSpPr>
        <p:spPr>
          <a:xfrm>
            <a:off x="543339" y="405847"/>
            <a:ext cx="1830707" cy="63063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800" dirty="0"/>
              <a:t>We will Infer some interesting facts with this </a:t>
            </a:r>
          </a:p>
          <a:p>
            <a:r>
              <a:rPr lang="en-IN" sz="2800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26027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0A8D7-7601-4A3C-886C-E7E1A7CB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Year Wise Count and Revenue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3F37E5-7C1D-4FB5-AC06-E47414359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544" y="2195835"/>
            <a:ext cx="4307563" cy="298085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1141A3-6385-4FE4-8228-E13E01ECFA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6" y="2195835"/>
            <a:ext cx="4307562" cy="2985323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9FE55AE-CA9B-4328-A9CF-74AD980347F4}"/>
              </a:ext>
            </a:extLst>
          </p:cNvPr>
          <p:cNvSpPr txBox="1">
            <a:spLocks/>
          </p:cNvSpPr>
          <p:nvPr/>
        </p:nvSpPr>
        <p:spPr>
          <a:xfrm>
            <a:off x="1066195" y="5652064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Movies production and Revenue increasing year by year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Shows good sign for investment</a:t>
            </a: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9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30049B-81E2-44B9-88C7-52302D825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47625"/>
            <a:ext cx="12182475" cy="6810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8960E3-4F51-4E1C-95A0-A2B8F0644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Top Revenue Movies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95CFDE2-14AC-4B01-A7A5-4943DFCD86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019" y="1866900"/>
            <a:ext cx="8474872" cy="3617845"/>
          </a:xfrm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727997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38617-FC24-4B6C-9493-B470C749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Movie Revenue by Year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E1D006-1B6B-4F41-979E-4067CDF5B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947" y="1716156"/>
            <a:ext cx="7488723" cy="3982279"/>
          </a:xfrm>
        </p:spPr>
      </p:pic>
      <p:sp>
        <p:nvSpPr>
          <p:cNvPr id="6" name="Google Shape;135;p21">
            <a:extLst>
              <a:ext uri="{FF2B5EF4-FFF2-40B4-BE49-F238E27FC236}">
                <a16:creationId xmlns:a16="http://schemas.microsoft.com/office/drawing/2014/main" id="{634F1994-12E7-4FB8-B028-797BF14C798B}"/>
              </a:ext>
            </a:extLst>
          </p:cNvPr>
          <p:cNvSpPr txBox="1">
            <a:spLocks/>
          </p:cNvSpPr>
          <p:nvPr/>
        </p:nvSpPr>
        <p:spPr>
          <a:xfrm>
            <a:off x="786084" y="1716156"/>
            <a:ext cx="2908800" cy="1218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spcFirstLastPara="1" vert="horz" wrap="square" lIns="0" tIns="0" rIns="0" bIns="0" rtlCol="0" anchor="t" anchorCtr="0">
            <a:no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900" dirty="0"/>
              <a:t>Revenue Spread is Good All Over The Years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FA3B2C7-452C-46F2-B892-E8F9ABB9C976}"/>
              </a:ext>
            </a:extLst>
          </p:cNvPr>
          <p:cNvSpPr txBox="1">
            <a:spLocks/>
          </p:cNvSpPr>
          <p:nvPr/>
        </p:nvSpPr>
        <p:spPr>
          <a:xfrm>
            <a:off x="626401" y="2325306"/>
            <a:ext cx="3068483" cy="422910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2000" dirty="0"/>
              <a:t>2009 and 2012 Revenue spread is </a:t>
            </a:r>
            <a:r>
              <a:rPr lang="en-IN" sz="2000" dirty="0" smtClean="0"/>
              <a:t>more interesting.</a:t>
            </a:r>
            <a:endParaRPr lang="en-IN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2000" dirty="0"/>
              <a:t>Highest earning Movie Release in 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algn="l"/>
            <a:r>
              <a:rPr lang="en-IN" sz="1600" dirty="0"/>
              <a:t>           . 2015 – Star Wars VII</a:t>
            </a:r>
          </a:p>
          <a:p>
            <a:pPr algn="l"/>
            <a:r>
              <a:rPr lang="en-IN" sz="1600" dirty="0"/>
              <a:t>           . 2009-Avatar</a:t>
            </a:r>
          </a:p>
          <a:p>
            <a:pPr algn="l"/>
            <a:r>
              <a:rPr lang="en-IN" sz="1600" dirty="0"/>
              <a:t>           . 2012 –Avengers</a:t>
            </a:r>
          </a:p>
          <a:p>
            <a:pPr algn="l"/>
            <a:r>
              <a:rPr lang="en-IN" sz="1600" dirty="0"/>
              <a:t>	  . 2016 – Rogue one</a:t>
            </a:r>
          </a:p>
        </p:txBody>
      </p:sp>
    </p:spTree>
    <p:extLst>
      <p:ext uri="{BB962C8B-B14F-4D97-AF65-F5344CB8AC3E}">
        <p14:creationId xmlns:p14="http://schemas.microsoft.com/office/powerpoint/2010/main" val="71608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DA1A2-AD5E-4DD6-BB26-2E9FF99D9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Directors and Actors Contribution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8A464DB-B9F1-4395-B57E-AA9797D4A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43" y="1866900"/>
            <a:ext cx="4598695" cy="2850874"/>
          </a:xfr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0B6A2456-1C4B-4580-A1A8-5C2D81D9DD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486" y="1866899"/>
            <a:ext cx="4904719" cy="285087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B85A38A9-D6C2-422C-A120-3A0F1DD4D1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7786675"/>
              </p:ext>
            </p:extLst>
          </p:nvPr>
        </p:nvGraphicFramePr>
        <p:xfrm>
          <a:off x="1669774" y="5030857"/>
          <a:ext cx="8490226" cy="1420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105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51806-0704-4213-9602-B236A9CD8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606276"/>
            <a:ext cx="10353762" cy="1257300"/>
          </a:xfrm>
        </p:spPr>
        <p:txBody>
          <a:bodyPr/>
          <a:lstStyle/>
          <a:p>
            <a:r>
              <a:rPr lang="en-IN" dirty="0"/>
              <a:t>By Movie Ratings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D56195-A9FC-43BE-BA34-DCD1E1C05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327" y="2536206"/>
            <a:ext cx="4610500" cy="162056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BDA10A-0BA3-4130-8910-97B4A762A0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857"/>
          <a:stretch/>
        </p:blipFill>
        <p:spPr>
          <a:xfrm>
            <a:off x="6425749" y="2536206"/>
            <a:ext cx="5303980" cy="16205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693AA0-0B4D-42DD-A413-1C8F47F432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90" y="4372802"/>
            <a:ext cx="6346171" cy="2240494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54F8493-0565-40CA-B9D7-1BA3DB5BEB2B}"/>
              </a:ext>
            </a:extLst>
          </p:cNvPr>
          <p:cNvSpPr/>
          <p:nvPr/>
        </p:nvSpPr>
        <p:spPr>
          <a:xfrm>
            <a:off x="2067339" y="1722784"/>
            <a:ext cx="2941983" cy="597394"/>
          </a:xfrm>
          <a:prstGeom prst="round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Top Rating </a:t>
            </a:r>
            <a:r>
              <a:rPr lang="en-IN" dirty="0" smtClean="0"/>
              <a:t>by Audience</a:t>
            </a:r>
            <a:endParaRPr lang="en-IN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5788D49-4E84-4C42-A966-DF50FF6E4945}"/>
              </a:ext>
            </a:extLst>
          </p:cNvPr>
          <p:cNvSpPr/>
          <p:nvPr/>
        </p:nvSpPr>
        <p:spPr>
          <a:xfrm>
            <a:off x="7507356" y="1722783"/>
            <a:ext cx="2941983" cy="575859"/>
          </a:xfrm>
          <a:prstGeom prst="round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Top Rating by </a:t>
            </a:r>
            <a:r>
              <a:rPr lang="en-IN" dirty="0" smtClean="0"/>
              <a:t>Audience </a:t>
            </a:r>
            <a:r>
              <a:rPr lang="en-IN" dirty="0"/>
              <a:t>with More Votes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C752325-DB47-448A-918E-E1C394DBB9A5}"/>
              </a:ext>
            </a:extLst>
          </p:cNvPr>
          <p:cNvSpPr/>
          <p:nvPr/>
        </p:nvSpPr>
        <p:spPr>
          <a:xfrm>
            <a:off x="567241" y="4769182"/>
            <a:ext cx="2067339" cy="1447730"/>
          </a:xfrm>
          <a:prstGeom prst="round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Rating is Less     </a:t>
            </a:r>
            <a:r>
              <a:rPr lang="en-IN" dirty="0">
                <a:sym typeface="Wingdings" panose="05000000000000000000" pitchFamily="2" charset="2"/>
              </a:rPr>
              <a:t></a:t>
            </a:r>
            <a:endParaRPr lang="en-IN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5636402-14B7-4738-A636-3C9D3D266A81}"/>
              </a:ext>
            </a:extLst>
          </p:cNvPr>
          <p:cNvSpPr/>
          <p:nvPr/>
        </p:nvSpPr>
        <p:spPr>
          <a:xfrm>
            <a:off x="9557420" y="4743501"/>
            <a:ext cx="2067339" cy="1365752"/>
          </a:xfrm>
          <a:prstGeom prst="round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ym typeface="Wingdings" panose="05000000000000000000" pitchFamily="2" charset="2"/>
              </a:rPr>
              <a:t>     </a:t>
            </a:r>
            <a:r>
              <a:rPr lang="en-IN" dirty="0"/>
              <a:t>But Revenue is more</a:t>
            </a:r>
          </a:p>
        </p:txBody>
      </p:sp>
    </p:spTree>
    <p:extLst>
      <p:ext uri="{BB962C8B-B14F-4D97-AF65-F5344CB8AC3E}">
        <p14:creationId xmlns:p14="http://schemas.microsoft.com/office/powerpoint/2010/main" val="326111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200DCC3-BB5D-4C1E-B949-0D96F6F5C0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77"/>
          <a:stretch/>
        </p:blipFill>
        <p:spPr>
          <a:xfrm>
            <a:off x="0" y="47886"/>
            <a:ext cx="12239709" cy="68101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4FA3A6-8640-4F6A-9CD7-8C18A7C8C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19637"/>
            <a:ext cx="10353762" cy="1257300"/>
          </a:xfrm>
        </p:spPr>
        <p:txBody>
          <a:bodyPr/>
          <a:lstStyle/>
          <a:p>
            <a:r>
              <a:rPr lang="en-IN" dirty="0"/>
              <a:t>Distribution of Revenue and Votes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9B2CE6-DCDA-4EF0-B16D-9DDD758E93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050" y="2843627"/>
            <a:ext cx="7755878" cy="3371435"/>
          </a:xfr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627823F-063C-4916-B14E-5625F11BCCB4}"/>
              </a:ext>
            </a:extLst>
          </p:cNvPr>
          <p:cNvSpPr/>
          <p:nvPr/>
        </p:nvSpPr>
        <p:spPr>
          <a:xfrm>
            <a:off x="4790660" y="1457740"/>
            <a:ext cx="6347792" cy="109972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+mj-lt"/>
              </a:rPr>
              <a:t>Some Cases Registered with Less Revenue even Ratings and Votes are Higher</a:t>
            </a:r>
          </a:p>
          <a:p>
            <a:pPr algn="ctr"/>
            <a:r>
              <a:rPr lang="en-IN" sz="1200" dirty="0">
                <a:latin typeface="+mj-lt"/>
              </a:rPr>
              <a:t>  </a:t>
            </a:r>
            <a:r>
              <a:rPr lang="en-IN" sz="1400" dirty="0">
                <a:latin typeface="+mj-lt"/>
              </a:rPr>
              <a:t>Some of them are </a:t>
            </a:r>
            <a:r>
              <a:rPr lang="en-US" sz="1400" b="0" i="0" dirty="0">
                <a:solidFill>
                  <a:srgbClr val="212121"/>
                </a:solidFill>
                <a:effectLst/>
                <a:latin typeface="+mj-lt"/>
              </a:rPr>
              <a:t>2012 (Django Unchained) Year - 2014 (Interstellar) Year - 2006 (The Prestige,The Departed)</a:t>
            </a:r>
            <a:endParaRPr lang="en-IN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0778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253CF9-F998-40B0-AB55-FCF2A67FEE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9" r="-1" b="68"/>
          <a:stretch/>
        </p:blipFill>
        <p:spPr>
          <a:xfrm>
            <a:off x="0" y="-12903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4FA3A6-8640-4F6A-9CD7-8C18A7C8C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19637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 smtClean="0">
                <a:effectLst/>
              </a:rPr>
              <a:t>Votes</a:t>
            </a:r>
            <a:r>
              <a:rPr lang="en-US" dirty="0">
                <a:effectLst/>
              </a:rPr>
              <a:t>, Runtime v/s </a:t>
            </a:r>
            <a:r>
              <a:rPr lang="en-US" dirty="0" smtClean="0">
                <a:effectLst/>
              </a:rPr>
              <a:t>Revenue</a:t>
            </a:r>
            <a:endParaRPr lang="en-US" dirty="0">
              <a:effectLst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C35540B-B2A2-4246-BB89-34D9B45F4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578" y="1564661"/>
            <a:ext cx="6337415" cy="4274486"/>
          </a:xfr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E07B2CD-F811-4A97-AE09-B44CD0454121}"/>
              </a:ext>
            </a:extLst>
          </p:cNvPr>
          <p:cNvGrpSpPr/>
          <p:nvPr/>
        </p:nvGrpSpPr>
        <p:grpSpPr>
          <a:xfrm>
            <a:off x="180121" y="2220577"/>
            <a:ext cx="2558816" cy="1195520"/>
            <a:chOff x="-8139524" y="1447356"/>
            <a:chExt cx="2765966" cy="89664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4DEA5B5-EA21-4672-B02C-011F5B44AFCE}"/>
                </a:ext>
              </a:extLst>
            </p:cNvPr>
            <p:cNvSpPr txBox="1"/>
            <p:nvPr/>
          </p:nvSpPr>
          <p:spPr>
            <a:xfrm>
              <a:off x="-8139523" y="1720749"/>
              <a:ext cx="2765965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600" dirty="0"/>
                <a:t>Coefficient is positive,</a:t>
              </a:r>
            </a:p>
            <a:p>
              <a:pPr lvl="0"/>
              <a:r>
                <a:rPr lang="en-US" sz="1600" dirty="0"/>
                <a:t>Dots Concentrated </a:t>
              </a:r>
            </a:p>
            <a:p>
              <a:pPr lvl="0"/>
              <a:r>
                <a:rPr lang="en-US" sz="1600" dirty="0"/>
                <a:t>at Lower End</a:t>
              </a:r>
              <a:endParaRPr lang="en-IN" sz="16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0B750B8-B850-4436-BF0E-486A3A18EEC3}"/>
                </a:ext>
              </a:extLst>
            </p:cNvPr>
            <p:cNvSpPr txBox="1"/>
            <p:nvPr/>
          </p:nvSpPr>
          <p:spPr>
            <a:xfrm>
              <a:off x="-8139524" y="1447356"/>
              <a:ext cx="276596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IN" sz="1600" dirty="0"/>
                <a:t>VOTES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95DFC2-724D-472D-B34F-D738AAB45F9B}"/>
              </a:ext>
            </a:extLst>
          </p:cNvPr>
          <p:cNvGrpSpPr/>
          <p:nvPr/>
        </p:nvGrpSpPr>
        <p:grpSpPr>
          <a:xfrm>
            <a:off x="180121" y="3949611"/>
            <a:ext cx="2558816" cy="949299"/>
            <a:chOff x="-8139524" y="1447356"/>
            <a:chExt cx="2765966" cy="71197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748BC3-26F4-4355-89EA-82E35548080A}"/>
                </a:ext>
              </a:extLst>
            </p:cNvPr>
            <p:cNvSpPr txBox="1"/>
            <p:nvPr/>
          </p:nvSpPr>
          <p:spPr>
            <a:xfrm>
              <a:off x="-8139523" y="1720749"/>
              <a:ext cx="2765965" cy="438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600" dirty="0"/>
                <a:t>100 to 140 Runtime </a:t>
              </a:r>
            </a:p>
            <a:p>
              <a:pPr lvl="0"/>
              <a:r>
                <a:rPr lang="en-US" sz="1600" dirty="0"/>
                <a:t>Return High Revenues</a:t>
              </a:r>
              <a:endParaRPr lang="en-IN" sz="16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590E31B-0F20-4A60-8C2D-77E96B248AA4}"/>
                </a:ext>
              </a:extLst>
            </p:cNvPr>
            <p:cNvSpPr txBox="1"/>
            <p:nvPr/>
          </p:nvSpPr>
          <p:spPr>
            <a:xfrm>
              <a:off x="-8139524" y="1447356"/>
              <a:ext cx="276596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IN" sz="1600" dirty="0"/>
                <a:t>RUNTIME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617C3F5-CD4C-48E8-8D5F-4BAB88FBE7F8}"/>
              </a:ext>
            </a:extLst>
          </p:cNvPr>
          <p:cNvSpPr txBox="1"/>
          <p:nvPr/>
        </p:nvSpPr>
        <p:spPr>
          <a:xfrm>
            <a:off x="3411951" y="6147730"/>
            <a:ext cx="4424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/>
              <a:t>The darker </a:t>
            </a:r>
            <a:r>
              <a:rPr lang="en-US" sz="1600" dirty="0" smtClean="0"/>
              <a:t>spots </a:t>
            </a:r>
            <a:r>
              <a:rPr lang="en-US" sz="1600" dirty="0"/>
              <a:t>shows us High </a:t>
            </a:r>
            <a:r>
              <a:rPr lang="en-US" sz="1600" dirty="0" smtClean="0"/>
              <a:t>Rated </a:t>
            </a:r>
            <a:r>
              <a:rPr lang="en-US" sz="1600" dirty="0"/>
              <a:t>Movies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77503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{54788817-F72D-493A-9AA8-EF5B67FBE45D}tf12214701_win32</Template>
  <TotalTime>393</TotalTime>
  <Words>604</Words>
  <Application>Microsoft Office PowerPoint</Application>
  <PresentationFormat>Widescreen</PresentationFormat>
  <Paragraphs>81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Goudy Old Style</vt:lpstr>
      <vt:lpstr>Trebuchet MS</vt:lpstr>
      <vt:lpstr>Wingdings</vt:lpstr>
      <vt:lpstr>Wingdings 2</vt:lpstr>
      <vt:lpstr>SlateVTI</vt:lpstr>
      <vt:lpstr>Movie Data Analysis</vt:lpstr>
      <vt:lpstr>Movie Dataset</vt:lpstr>
      <vt:lpstr>Year Wise Count and Revenue</vt:lpstr>
      <vt:lpstr>Top Revenue Movies</vt:lpstr>
      <vt:lpstr>Movie Revenue by Year</vt:lpstr>
      <vt:lpstr>Directors and Actors Contribution</vt:lpstr>
      <vt:lpstr>By Movie Ratings </vt:lpstr>
      <vt:lpstr>Distribution of Revenue and Votes</vt:lpstr>
      <vt:lpstr>Votes, Runtime v/s Revenue</vt:lpstr>
      <vt:lpstr>Distribution of Variables</vt:lpstr>
      <vt:lpstr>Spread of Genre </vt:lpstr>
      <vt:lpstr>Properties Associated</vt:lpstr>
      <vt:lpstr>PowerPoint Presentation</vt:lpstr>
      <vt:lpstr>Actionable Insights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Data Analysis</dc:title>
  <dc:creator>NHCL</dc:creator>
  <cp:lastModifiedBy>Administrator</cp:lastModifiedBy>
  <cp:revision>44</cp:revision>
  <dcterms:created xsi:type="dcterms:W3CDTF">2021-08-16T09:46:25Z</dcterms:created>
  <dcterms:modified xsi:type="dcterms:W3CDTF">2021-08-16T19:38:27Z</dcterms:modified>
</cp:coreProperties>
</file>

<file path=docProps/thumbnail.jpeg>
</file>